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  <p:sldMasterId id="2147483751" r:id="rId2"/>
  </p:sldMasterIdLst>
  <p:notesMasterIdLst>
    <p:notesMasterId r:id="rId26"/>
  </p:notesMasterIdLst>
  <p:handoutMasterIdLst>
    <p:handoutMasterId r:id="rId27"/>
  </p:handoutMasterIdLst>
  <p:sldIdLst>
    <p:sldId id="256" r:id="rId3"/>
    <p:sldId id="286" r:id="rId4"/>
    <p:sldId id="282" r:id="rId5"/>
    <p:sldId id="266" r:id="rId6"/>
    <p:sldId id="267" r:id="rId7"/>
    <p:sldId id="268" r:id="rId8"/>
    <p:sldId id="271" r:id="rId9"/>
    <p:sldId id="269" r:id="rId10"/>
    <p:sldId id="283" r:id="rId11"/>
    <p:sldId id="273" r:id="rId12"/>
    <p:sldId id="278" r:id="rId13"/>
    <p:sldId id="264" r:id="rId14"/>
    <p:sldId id="270" r:id="rId15"/>
    <p:sldId id="279" r:id="rId16"/>
    <p:sldId id="280" r:id="rId17"/>
    <p:sldId id="276" r:id="rId18"/>
    <p:sldId id="281" r:id="rId19"/>
    <p:sldId id="284" r:id="rId20"/>
    <p:sldId id="277" r:id="rId21"/>
    <p:sldId id="274" r:id="rId22"/>
    <p:sldId id="285" r:id="rId23"/>
    <p:sldId id="287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SU uCOM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D6E"/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0ED90A-0FC7-CE1E-C403-3D6FE5F9AAE5}" v="370" dt="2022-01-20T22:58:33.290"/>
    <p1510:client id="{47191401-8303-4AB8-9A7D-9CA074D5D886}" v="99" dt="2022-01-13T18:35:56.029"/>
    <p1510:client id="{85A2B5BB-847D-1425-63E6-981310AA594D}" v="4" dt="2022-01-06T22:08:23.737"/>
    <p1510:client id="{B1FE57C2-B40D-B13C-3D1C-B1893699C1F0}" v="398" dt="2022-01-14T18:35:52.460"/>
    <p1510:client id="{DBECAB10-F457-F906-6A7F-F2F54841CC3A}" v="13" dt="2022-01-26T23:23:25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ga, Cristina" userId="S::vega.165@osu.edu::56968ff6-8c82-4a01-973a-4fdf64222032" providerId="AD" clId="Web-{85A2B5BB-847D-1425-63E6-981310AA594D}"/>
    <pc:docChg chg="modSld">
      <pc:chgData name="Vega, Cristina" userId="S::vega.165@osu.edu::56968ff6-8c82-4a01-973a-4fdf64222032" providerId="AD" clId="Web-{85A2B5BB-847D-1425-63E6-981310AA594D}" dt="2022-01-06T22:08:19.628" v="2" actId="20577"/>
      <pc:docMkLst>
        <pc:docMk/>
      </pc:docMkLst>
      <pc:sldChg chg="modSp">
        <pc:chgData name="Vega, Cristina" userId="S::vega.165@osu.edu::56968ff6-8c82-4a01-973a-4fdf64222032" providerId="AD" clId="Web-{85A2B5BB-847D-1425-63E6-981310AA594D}" dt="2022-01-06T22:08:19.628" v="2" actId="20577"/>
        <pc:sldMkLst>
          <pc:docMk/>
          <pc:sldMk cId="883572441" sldId="279"/>
        </pc:sldMkLst>
        <pc:spChg chg="mod">
          <ac:chgData name="Vega, Cristina" userId="S::vega.165@osu.edu::56968ff6-8c82-4a01-973a-4fdf64222032" providerId="AD" clId="Web-{85A2B5BB-847D-1425-63E6-981310AA594D}" dt="2022-01-06T22:08:19.628" v="2" actId="20577"/>
          <ac:spMkLst>
            <pc:docMk/>
            <pc:sldMk cId="883572441" sldId="279"/>
            <ac:spMk id="4" creationId="{00000000-0000-0000-0000-000000000000}"/>
          </ac:spMkLst>
        </pc:spChg>
      </pc:sldChg>
    </pc:docChg>
  </pc:docChgLst>
  <pc:docChgLst>
    <pc:chgData name="Vega, Cristina" userId="S::vega.165@osu.edu::56968ff6-8c82-4a01-973a-4fdf64222032" providerId="AD" clId="Web-{47191401-8303-4AB8-9A7D-9CA074D5D886}"/>
    <pc:docChg chg="modSld">
      <pc:chgData name="Vega, Cristina" userId="S::vega.165@osu.edu::56968ff6-8c82-4a01-973a-4fdf64222032" providerId="AD" clId="Web-{47191401-8303-4AB8-9A7D-9CA074D5D886}" dt="2022-01-13T18:35:56.029" v="94" actId="20577"/>
      <pc:docMkLst>
        <pc:docMk/>
      </pc:docMkLst>
      <pc:sldChg chg="addSp delSp modSp">
        <pc:chgData name="Vega, Cristina" userId="S::vega.165@osu.edu::56968ff6-8c82-4a01-973a-4fdf64222032" providerId="AD" clId="Web-{47191401-8303-4AB8-9A7D-9CA074D5D886}" dt="2022-01-13T18:32:39.524" v="75" actId="1076"/>
        <pc:sldMkLst>
          <pc:docMk/>
          <pc:sldMk cId="2284477403" sldId="256"/>
        </pc:sldMkLst>
        <pc:spChg chg="add del mod">
          <ac:chgData name="Vega, Cristina" userId="S::vega.165@osu.edu::56968ff6-8c82-4a01-973a-4fdf64222032" providerId="AD" clId="Web-{47191401-8303-4AB8-9A7D-9CA074D5D886}" dt="2022-01-13T18:31:21.506" v="10"/>
          <ac:spMkLst>
            <pc:docMk/>
            <pc:sldMk cId="2284477403" sldId="256"/>
            <ac:spMk id="4" creationId="{1C6F1A8B-62B7-4ECA-8D4F-4A3659CF81B2}"/>
          </ac:spMkLst>
        </pc:spChg>
        <pc:spChg chg="mod">
          <ac:chgData name="Vega, Cristina" userId="S::vega.165@osu.edu::56968ff6-8c82-4a01-973a-4fdf64222032" providerId="AD" clId="Web-{47191401-8303-4AB8-9A7D-9CA074D5D886}" dt="2022-01-13T18:32:39.524" v="75" actId="1076"/>
          <ac:spMkLst>
            <pc:docMk/>
            <pc:sldMk cId="2284477403" sldId="256"/>
            <ac:spMk id="15" creationId="{00000000-0000-0000-0000-000000000000}"/>
          </ac:spMkLst>
        </pc:spChg>
        <pc:spChg chg="mod">
          <ac:chgData name="Vega, Cristina" userId="S::vega.165@osu.edu::56968ff6-8c82-4a01-973a-4fdf64222032" providerId="AD" clId="Web-{47191401-8303-4AB8-9A7D-9CA074D5D886}" dt="2022-01-13T18:32:28.633" v="73" actId="1076"/>
          <ac:spMkLst>
            <pc:docMk/>
            <pc:sldMk cId="2284477403" sldId="256"/>
            <ac:spMk id="16" creationId="{00000000-0000-0000-0000-000000000000}"/>
          </ac:spMkLst>
        </pc:spChg>
      </pc:sldChg>
      <pc:sldChg chg="modSp">
        <pc:chgData name="Vega, Cristina" userId="S::vega.165@osu.edu::56968ff6-8c82-4a01-973a-4fdf64222032" providerId="AD" clId="Web-{47191401-8303-4AB8-9A7D-9CA074D5D886}" dt="2022-01-13T18:34:17.682" v="79" actId="20577"/>
        <pc:sldMkLst>
          <pc:docMk/>
          <pc:sldMk cId="680763570" sldId="267"/>
        </pc:sldMkLst>
        <pc:spChg chg="mod">
          <ac:chgData name="Vega, Cristina" userId="S::vega.165@osu.edu::56968ff6-8c82-4a01-973a-4fdf64222032" providerId="AD" clId="Web-{47191401-8303-4AB8-9A7D-9CA074D5D886}" dt="2022-01-13T18:34:17.682" v="79" actId="20577"/>
          <ac:spMkLst>
            <pc:docMk/>
            <pc:sldMk cId="680763570" sldId="267"/>
            <ac:spMk id="2" creationId="{00000000-0000-0000-0000-000000000000}"/>
          </ac:spMkLst>
        </pc:spChg>
      </pc:sldChg>
      <pc:sldChg chg="modSp">
        <pc:chgData name="Vega, Cristina" userId="S::vega.165@osu.edu::56968ff6-8c82-4a01-973a-4fdf64222032" providerId="AD" clId="Web-{47191401-8303-4AB8-9A7D-9CA074D5D886}" dt="2022-01-13T18:34:54.308" v="91" actId="20577"/>
        <pc:sldMkLst>
          <pc:docMk/>
          <pc:sldMk cId="2374092473" sldId="269"/>
        </pc:sldMkLst>
        <pc:spChg chg="mod">
          <ac:chgData name="Vega, Cristina" userId="S::vega.165@osu.edu::56968ff6-8c82-4a01-973a-4fdf64222032" providerId="AD" clId="Web-{47191401-8303-4AB8-9A7D-9CA074D5D886}" dt="2022-01-13T18:34:54.308" v="91" actId="20577"/>
          <ac:spMkLst>
            <pc:docMk/>
            <pc:sldMk cId="2374092473" sldId="269"/>
            <ac:spMk id="4" creationId="{00000000-0000-0000-0000-000000000000}"/>
          </ac:spMkLst>
        </pc:spChg>
      </pc:sldChg>
      <pc:sldChg chg="modSp">
        <pc:chgData name="Vega, Cristina" userId="S::vega.165@osu.edu::56968ff6-8c82-4a01-973a-4fdf64222032" providerId="AD" clId="Web-{47191401-8303-4AB8-9A7D-9CA074D5D886}" dt="2022-01-13T18:34:43.777" v="83" actId="20577"/>
        <pc:sldMkLst>
          <pc:docMk/>
          <pc:sldMk cId="1039102216" sldId="271"/>
        </pc:sldMkLst>
        <pc:spChg chg="mod">
          <ac:chgData name="Vega, Cristina" userId="S::vega.165@osu.edu::56968ff6-8c82-4a01-973a-4fdf64222032" providerId="AD" clId="Web-{47191401-8303-4AB8-9A7D-9CA074D5D886}" dt="2022-01-13T18:34:43.777" v="83" actId="20577"/>
          <ac:spMkLst>
            <pc:docMk/>
            <pc:sldMk cId="1039102216" sldId="271"/>
            <ac:spMk id="4" creationId="{00000000-0000-0000-0000-000000000000}"/>
          </ac:spMkLst>
        </pc:spChg>
      </pc:sldChg>
      <pc:sldChg chg="modSp">
        <pc:chgData name="Vega, Cristina" userId="S::vega.165@osu.edu::56968ff6-8c82-4a01-973a-4fdf64222032" providerId="AD" clId="Web-{47191401-8303-4AB8-9A7D-9CA074D5D886}" dt="2022-01-13T18:35:56.029" v="94" actId="20577"/>
        <pc:sldMkLst>
          <pc:docMk/>
          <pc:sldMk cId="2025703837" sldId="283"/>
        </pc:sldMkLst>
        <pc:spChg chg="mod">
          <ac:chgData name="Vega, Cristina" userId="S::vega.165@osu.edu::56968ff6-8c82-4a01-973a-4fdf64222032" providerId="AD" clId="Web-{47191401-8303-4AB8-9A7D-9CA074D5D886}" dt="2022-01-13T18:35:56.029" v="94" actId="20577"/>
          <ac:spMkLst>
            <pc:docMk/>
            <pc:sldMk cId="2025703837" sldId="283"/>
            <ac:spMk id="4" creationId="{00000000-0000-0000-0000-000000000000}"/>
          </ac:spMkLst>
        </pc:spChg>
      </pc:sldChg>
    </pc:docChg>
  </pc:docChgLst>
  <pc:docChgLst>
    <pc:chgData name="Nguyen, Ngoc" userId="S::nguyen.2501@buckeyemail.osu.edu::ac73ca0f-c97d-4f3d-ac5a-bc172f88e104" providerId="AD" clId="Web-{B1FE57C2-B40D-B13C-3D1C-B1893699C1F0}"/>
    <pc:docChg chg="addSld delSld modSld sldOrd">
      <pc:chgData name="Nguyen, Ngoc" userId="S::nguyen.2501@buckeyemail.osu.edu::ac73ca0f-c97d-4f3d-ac5a-bc172f88e104" providerId="AD" clId="Web-{B1FE57C2-B40D-B13C-3D1C-B1893699C1F0}" dt="2022-01-14T18:35:52.460" v="428" actId="1076"/>
      <pc:docMkLst>
        <pc:docMk/>
      </pc:docMkLst>
      <pc:sldChg chg="delCm modNotes">
        <pc:chgData name="Nguyen, Ngoc" userId="S::nguyen.2501@buckeyemail.osu.edu::ac73ca0f-c97d-4f3d-ac5a-bc172f88e104" providerId="AD" clId="Web-{B1FE57C2-B40D-B13C-3D1C-B1893699C1F0}" dt="2022-01-14T18:23:36.787" v="322"/>
        <pc:sldMkLst>
          <pc:docMk/>
          <pc:sldMk cId="2284477403" sldId="256"/>
        </pc:sldMkLst>
      </pc:sldChg>
      <pc:sldChg chg="addSp delSp modSp modNotes">
        <pc:chgData name="Nguyen, Ngoc" userId="S::nguyen.2501@buckeyemail.osu.edu::ac73ca0f-c97d-4f3d-ac5a-bc172f88e104" providerId="AD" clId="Web-{B1FE57C2-B40D-B13C-3D1C-B1893699C1F0}" dt="2022-01-14T18:23:45.740" v="330"/>
        <pc:sldMkLst>
          <pc:docMk/>
          <pc:sldMk cId="131921549" sldId="261"/>
        </pc:sldMkLst>
        <pc:spChg chg="del">
          <ac:chgData name="Nguyen, Ngoc" userId="S::nguyen.2501@buckeyemail.osu.edu::ac73ca0f-c97d-4f3d-ac5a-bc172f88e104" providerId="AD" clId="Web-{B1FE57C2-B40D-B13C-3D1C-B1893699C1F0}" dt="2022-01-13T18:33:27.381" v="15"/>
          <ac:spMkLst>
            <pc:docMk/>
            <pc:sldMk cId="131921549" sldId="261"/>
            <ac:spMk id="2" creationId="{00000000-0000-0000-0000-000000000000}"/>
          </ac:spMkLst>
        </pc:spChg>
        <pc:spChg chg="add del">
          <ac:chgData name="Nguyen, Ngoc" userId="S::nguyen.2501@buckeyemail.osu.edu::ac73ca0f-c97d-4f3d-ac5a-bc172f88e104" providerId="AD" clId="Web-{B1FE57C2-B40D-B13C-3D1C-B1893699C1F0}" dt="2022-01-13T18:33:06.833" v="10"/>
          <ac:spMkLst>
            <pc:docMk/>
            <pc:sldMk cId="131921549" sldId="261"/>
            <ac:spMk id="3" creationId="{00000000-0000-0000-0000-000000000000}"/>
          </ac:spMkLst>
        </pc:spChg>
        <pc:spChg chg="del mod">
          <ac:chgData name="Nguyen, Ngoc" userId="S::nguyen.2501@buckeyemail.osu.edu::ac73ca0f-c97d-4f3d-ac5a-bc172f88e104" providerId="AD" clId="Web-{B1FE57C2-B40D-B13C-3D1C-B1893699C1F0}" dt="2022-01-13T18:32:59.958" v="9"/>
          <ac:spMkLst>
            <pc:docMk/>
            <pc:sldMk cId="131921549" sldId="261"/>
            <ac:spMk id="4" creationId="{00000000-0000-0000-0000-000000000000}"/>
          </ac:spMkLst>
        </pc:spChg>
        <pc:spChg chg="del">
          <ac:chgData name="Nguyen, Ngoc" userId="S::nguyen.2501@buckeyemail.osu.edu::ac73ca0f-c97d-4f3d-ac5a-bc172f88e104" providerId="AD" clId="Web-{B1FE57C2-B40D-B13C-3D1C-B1893699C1F0}" dt="2022-01-13T18:33:10.958" v="11"/>
          <ac:spMkLst>
            <pc:docMk/>
            <pc:sldMk cId="131921549" sldId="261"/>
            <ac:spMk id="5" creationId="{00000000-0000-0000-0000-000000000000}"/>
          </ac:spMkLst>
        </pc:spChg>
        <pc:spChg chg="mod">
          <ac:chgData name="Nguyen, Ngoc" userId="S::nguyen.2501@buckeyemail.osu.edu::ac73ca0f-c97d-4f3d-ac5a-bc172f88e104" providerId="AD" clId="Web-{B1FE57C2-B40D-B13C-3D1C-B1893699C1F0}" dt="2022-01-13T18:35:31.182" v="48" actId="1076"/>
          <ac:spMkLst>
            <pc:docMk/>
            <pc:sldMk cId="131921549" sldId="261"/>
            <ac:spMk id="6" creationId="{00000000-0000-0000-0000-000000000000}"/>
          </ac:spMkLst>
        </pc:spChg>
        <pc:spChg chg="add del mod">
          <ac:chgData name="Nguyen, Ngoc" userId="S::nguyen.2501@buckeyemail.osu.edu::ac73ca0f-c97d-4f3d-ac5a-bc172f88e104" providerId="AD" clId="Web-{B1FE57C2-B40D-B13C-3D1C-B1893699C1F0}" dt="2022-01-13T18:33:21.881" v="14"/>
          <ac:spMkLst>
            <pc:docMk/>
            <pc:sldMk cId="131921549" sldId="261"/>
            <ac:spMk id="9" creationId="{075F860B-8BB0-4323-925F-0D6DD26FAD8B}"/>
          </ac:spMkLst>
        </pc:spChg>
        <pc:spChg chg="add">
          <ac:chgData name="Nguyen, Ngoc" userId="S::nguyen.2501@buckeyemail.osu.edu::ac73ca0f-c97d-4f3d-ac5a-bc172f88e104" providerId="AD" clId="Web-{B1FE57C2-B40D-B13C-3D1C-B1893699C1F0}" dt="2022-01-13T18:36:46.028" v="50"/>
          <ac:spMkLst>
            <pc:docMk/>
            <pc:sldMk cId="131921549" sldId="261"/>
            <ac:spMk id="11" creationId="{7E99ACB4-7965-43FE-86CD-0382F0663447}"/>
          </ac:spMkLst>
        </pc:spChg>
        <pc:picChg chg="mod">
          <ac:chgData name="Nguyen, Ngoc" userId="S::nguyen.2501@buckeyemail.osu.edu::ac73ca0f-c97d-4f3d-ac5a-bc172f88e104" providerId="AD" clId="Web-{B1FE57C2-B40D-B13C-3D1C-B1893699C1F0}" dt="2022-01-13T18:35:33.807" v="49" actId="1076"/>
          <ac:picMkLst>
            <pc:docMk/>
            <pc:sldMk cId="131921549" sldId="261"/>
            <ac:picMk id="8" creationId="{00000000-0000-0000-0000-000000000000}"/>
          </ac:picMkLst>
        </pc:picChg>
      </pc:sldChg>
      <pc:sldChg chg="delCm modNotes">
        <pc:chgData name="Nguyen, Ngoc" userId="S::nguyen.2501@buckeyemail.osu.edu::ac73ca0f-c97d-4f3d-ac5a-bc172f88e104" providerId="AD" clId="Web-{B1FE57C2-B40D-B13C-3D1C-B1893699C1F0}" dt="2022-01-14T18:24:17.944" v="337"/>
        <pc:sldMkLst>
          <pc:docMk/>
          <pc:sldMk cId="3293156951" sldId="266"/>
        </pc:sldMkLst>
      </pc:sldChg>
      <pc:sldChg chg="modNotes">
        <pc:chgData name="Nguyen, Ngoc" userId="S::nguyen.2501@buckeyemail.osu.edu::ac73ca0f-c97d-4f3d-ac5a-bc172f88e104" providerId="AD" clId="Web-{B1FE57C2-B40D-B13C-3D1C-B1893699C1F0}" dt="2022-01-14T18:24:38.444" v="339"/>
        <pc:sldMkLst>
          <pc:docMk/>
          <pc:sldMk cId="680763570" sldId="267"/>
        </pc:sldMkLst>
      </pc:sldChg>
      <pc:sldChg chg="modSp">
        <pc:chgData name="Nguyen, Ngoc" userId="S::nguyen.2501@buckeyemail.osu.edu::ac73ca0f-c97d-4f3d-ac5a-bc172f88e104" providerId="AD" clId="Web-{B1FE57C2-B40D-B13C-3D1C-B1893699C1F0}" dt="2022-01-14T18:28:21.731" v="415" actId="20577"/>
        <pc:sldMkLst>
          <pc:docMk/>
          <pc:sldMk cId="770244090" sldId="268"/>
        </pc:sldMkLst>
        <pc:spChg chg="mod">
          <ac:chgData name="Nguyen, Ngoc" userId="S::nguyen.2501@buckeyemail.osu.edu::ac73ca0f-c97d-4f3d-ac5a-bc172f88e104" providerId="AD" clId="Web-{B1FE57C2-B40D-B13C-3D1C-B1893699C1F0}" dt="2022-01-14T18:28:21.731" v="415" actId="20577"/>
          <ac:spMkLst>
            <pc:docMk/>
            <pc:sldMk cId="770244090" sldId="268"/>
            <ac:spMk id="4" creationId="{00000000-0000-0000-0000-000000000000}"/>
          </ac:spMkLst>
        </pc:spChg>
      </pc:sldChg>
      <pc:sldChg chg="modNotes">
        <pc:chgData name="Nguyen, Ngoc" userId="S::nguyen.2501@buckeyemail.osu.edu::ac73ca0f-c97d-4f3d-ac5a-bc172f88e104" providerId="AD" clId="Web-{B1FE57C2-B40D-B13C-3D1C-B1893699C1F0}" dt="2022-01-14T18:25:08.101" v="351"/>
        <pc:sldMkLst>
          <pc:docMk/>
          <pc:sldMk cId="2374092473" sldId="269"/>
        </pc:sldMkLst>
      </pc:sldChg>
      <pc:sldChg chg="modNotes">
        <pc:chgData name="Nguyen, Ngoc" userId="S::nguyen.2501@buckeyemail.osu.edu::ac73ca0f-c97d-4f3d-ac5a-bc172f88e104" providerId="AD" clId="Web-{B1FE57C2-B40D-B13C-3D1C-B1893699C1F0}" dt="2022-01-14T18:24:49.741" v="346"/>
        <pc:sldMkLst>
          <pc:docMk/>
          <pc:sldMk cId="1039102216" sldId="271"/>
        </pc:sldMkLst>
      </pc:sldChg>
      <pc:sldChg chg="modNotes">
        <pc:chgData name="Nguyen, Ngoc" userId="S::nguyen.2501@buckeyemail.osu.edu::ac73ca0f-c97d-4f3d-ac5a-bc172f88e104" providerId="AD" clId="Web-{B1FE57C2-B40D-B13C-3D1C-B1893699C1F0}" dt="2022-01-14T18:25:58.618" v="364"/>
        <pc:sldMkLst>
          <pc:docMk/>
          <pc:sldMk cId="411005578" sldId="274"/>
        </pc:sldMkLst>
      </pc:sldChg>
      <pc:sldChg chg="del">
        <pc:chgData name="Nguyen, Ngoc" userId="S::nguyen.2501@buckeyemail.osu.edu::ac73ca0f-c97d-4f3d-ac5a-bc172f88e104" providerId="AD" clId="Web-{B1FE57C2-B40D-B13C-3D1C-B1893699C1F0}" dt="2022-01-13T18:31:43.362" v="1"/>
        <pc:sldMkLst>
          <pc:docMk/>
          <pc:sldMk cId="1326595143" sldId="275"/>
        </pc:sldMkLst>
      </pc:sldChg>
      <pc:sldChg chg="modSp">
        <pc:chgData name="Nguyen, Ngoc" userId="S::nguyen.2501@buckeyemail.osu.edu::ac73ca0f-c97d-4f3d-ac5a-bc172f88e104" providerId="AD" clId="Web-{B1FE57C2-B40D-B13C-3D1C-B1893699C1F0}" dt="2022-01-13T18:39:38.018" v="90" actId="20577"/>
        <pc:sldMkLst>
          <pc:docMk/>
          <pc:sldMk cId="1047418066" sldId="276"/>
        </pc:sldMkLst>
        <pc:spChg chg="mod">
          <ac:chgData name="Nguyen, Ngoc" userId="S::nguyen.2501@buckeyemail.osu.edu::ac73ca0f-c97d-4f3d-ac5a-bc172f88e104" providerId="AD" clId="Web-{B1FE57C2-B40D-B13C-3D1C-B1893699C1F0}" dt="2022-01-13T18:39:38.018" v="90" actId="20577"/>
          <ac:spMkLst>
            <pc:docMk/>
            <pc:sldMk cId="1047418066" sldId="276"/>
            <ac:spMk id="4" creationId="{00000000-0000-0000-0000-000000000000}"/>
          </ac:spMkLst>
        </pc:spChg>
      </pc:sldChg>
      <pc:sldChg chg="addSp modSp modNotes">
        <pc:chgData name="Nguyen, Ngoc" userId="S::nguyen.2501@buckeyemail.osu.edu::ac73ca0f-c97d-4f3d-ac5a-bc172f88e104" providerId="AD" clId="Web-{B1FE57C2-B40D-B13C-3D1C-B1893699C1F0}" dt="2022-01-14T18:25:56.243" v="363"/>
        <pc:sldMkLst>
          <pc:docMk/>
          <pc:sldMk cId="501066149" sldId="277"/>
        </pc:sldMkLst>
        <pc:spChg chg="mod">
          <ac:chgData name="Nguyen, Ngoc" userId="S::nguyen.2501@buckeyemail.osu.edu::ac73ca0f-c97d-4f3d-ac5a-bc172f88e104" providerId="AD" clId="Web-{B1FE57C2-B40D-B13C-3D1C-B1893699C1F0}" dt="2022-01-13T18:46:21.874" v="178" actId="14100"/>
          <ac:spMkLst>
            <pc:docMk/>
            <pc:sldMk cId="501066149" sldId="277"/>
            <ac:spMk id="4" creationId="{00000000-0000-0000-0000-000000000000}"/>
          </ac:spMkLst>
        </pc:spChg>
        <pc:spChg chg="mod">
          <ac:chgData name="Nguyen, Ngoc" userId="S::nguyen.2501@buckeyemail.osu.edu::ac73ca0f-c97d-4f3d-ac5a-bc172f88e104" providerId="AD" clId="Web-{B1FE57C2-B40D-B13C-3D1C-B1893699C1F0}" dt="2022-01-13T18:51:06.133" v="209" actId="14100"/>
          <ac:spMkLst>
            <pc:docMk/>
            <pc:sldMk cId="501066149" sldId="277"/>
            <ac:spMk id="5" creationId="{00000000-0000-0000-0000-000000000000}"/>
          </ac:spMkLst>
        </pc:spChg>
        <pc:spChg chg="add mod">
          <ac:chgData name="Nguyen, Ngoc" userId="S::nguyen.2501@buckeyemail.osu.edu::ac73ca0f-c97d-4f3d-ac5a-bc172f88e104" providerId="AD" clId="Web-{B1FE57C2-B40D-B13C-3D1C-B1893699C1F0}" dt="2022-01-14T18:22:33.191" v="311" actId="14100"/>
          <ac:spMkLst>
            <pc:docMk/>
            <pc:sldMk cId="501066149" sldId="277"/>
            <ac:spMk id="6" creationId="{9451B4A6-22BF-479F-9BF7-DD3C4B8F3FD3}"/>
          </ac:spMkLst>
        </pc:spChg>
        <pc:picChg chg="add mod">
          <ac:chgData name="Nguyen, Ngoc" userId="S::nguyen.2501@buckeyemail.osu.edu::ac73ca0f-c97d-4f3d-ac5a-bc172f88e104" providerId="AD" clId="Web-{B1FE57C2-B40D-B13C-3D1C-B1893699C1F0}" dt="2022-01-14T18:18:42.061" v="235" actId="1076"/>
          <ac:picMkLst>
            <pc:docMk/>
            <pc:sldMk cId="501066149" sldId="277"/>
            <ac:picMk id="3" creationId="{6DD000AA-CAE7-4B58-826C-5592B026C0CE}"/>
          </ac:picMkLst>
        </pc:picChg>
      </pc:sldChg>
      <pc:sldChg chg="modNotes">
        <pc:chgData name="Nguyen, Ngoc" userId="S::nguyen.2501@buckeyemail.osu.edu::ac73ca0f-c97d-4f3d-ac5a-bc172f88e104" providerId="AD" clId="Web-{B1FE57C2-B40D-B13C-3D1C-B1893699C1F0}" dt="2022-01-14T18:25:10.711" v="354"/>
        <pc:sldMkLst>
          <pc:docMk/>
          <pc:sldMk cId="1044319310" sldId="278"/>
        </pc:sldMkLst>
      </pc:sldChg>
      <pc:sldChg chg="modNotes">
        <pc:chgData name="Nguyen, Ngoc" userId="S::nguyen.2501@buckeyemail.osu.edu::ac73ca0f-c97d-4f3d-ac5a-bc172f88e104" providerId="AD" clId="Web-{B1FE57C2-B40D-B13C-3D1C-B1893699C1F0}" dt="2022-01-14T18:25:38.883" v="358"/>
        <pc:sldMkLst>
          <pc:docMk/>
          <pc:sldMk cId="883572441" sldId="279"/>
        </pc:sldMkLst>
      </pc:sldChg>
      <pc:sldChg chg="modNotes">
        <pc:chgData name="Nguyen, Ngoc" userId="S::nguyen.2501@buckeyemail.osu.edu::ac73ca0f-c97d-4f3d-ac5a-bc172f88e104" providerId="AD" clId="Web-{B1FE57C2-B40D-B13C-3D1C-B1893699C1F0}" dt="2022-01-14T18:25:53.774" v="362"/>
        <pc:sldMkLst>
          <pc:docMk/>
          <pc:sldMk cId="1033648397" sldId="280"/>
        </pc:sldMkLst>
      </pc:sldChg>
      <pc:sldChg chg="modSp">
        <pc:chgData name="Nguyen, Ngoc" userId="S::nguyen.2501@buckeyemail.osu.edu::ac73ca0f-c97d-4f3d-ac5a-bc172f88e104" providerId="AD" clId="Web-{B1FE57C2-B40D-B13C-3D1C-B1893699C1F0}" dt="2022-01-13T18:40:20.035" v="93" actId="20577"/>
        <pc:sldMkLst>
          <pc:docMk/>
          <pc:sldMk cId="772065406" sldId="281"/>
        </pc:sldMkLst>
        <pc:spChg chg="mod">
          <ac:chgData name="Nguyen, Ngoc" userId="S::nguyen.2501@buckeyemail.osu.edu::ac73ca0f-c97d-4f3d-ac5a-bc172f88e104" providerId="AD" clId="Web-{B1FE57C2-B40D-B13C-3D1C-B1893699C1F0}" dt="2022-01-13T18:40:20.035" v="93" actId="20577"/>
          <ac:spMkLst>
            <pc:docMk/>
            <pc:sldMk cId="772065406" sldId="281"/>
            <ac:spMk id="4" creationId="{00000000-0000-0000-0000-000000000000}"/>
          </ac:spMkLst>
        </pc:spChg>
      </pc:sldChg>
      <pc:sldChg chg="modNotes">
        <pc:chgData name="Nguyen, Ngoc" userId="S::nguyen.2501@buckeyemail.osu.edu::ac73ca0f-c97d-4f3d-ac5a-bc172f88e104" providerId="AD" clId="Web-{B1FE57C2-B40D-B13C-3D1C-B1893699C1F0}" dt="2022-01-14T18:24:00.537" v="336"/>
        <pc:sldMkLst>
          <pc:docMk/>
          <pc:sldMk cId="70408414" sldId="282"/>
        </pc:sldMkLst>
      </pc:sldChg>
      <pc:sldChg chg="modSp">
        <pc:chgData name="Nguyen, Ngoc" userId="S::nguyen.2501@buckeyemail.osu.edu::ac73ca0f-c97d-4f3d-ac5a-bc172f88e104" providerId="AD" clId="Web-{B1FE57C2-B40D-B13C-3D1C-B1893699C1F0}" dt="2022-01-14T18:21:23.190" v="300" actId="20577"/>
        <pc:sldMkLst>
          <pc:docMk/>
          <pc:sldMk cId="2025703837" sldId="283"/>
        </pc:sldMkLst>
        <pc:spChg chg="mod">
          <ac:chgData name="Nguyen, Ngoc" userId="S::nguyen.2501@buckeyemail.osu.edu::ac73ca0f-c97d-4f3d-ac5a-bc172f88e104" providerId="AD" clId="Web-{B1FE57C2-B40D-B13C-3D1C-B1893699C1F0}" dt="2022-01-14T18:21:23.190" v="300" actId="20577"/>
          <ac:spMkLst>
            <pc:docMk/>
            <pc:sldMk cId="2025703837" sldId="283"/>
            <ac:spMk id="4" creationId="{00000000-0000-0000-0000-000000000000}"/>
          </ac:spMkLst>
        </pc:spChg>
      </pc:sldChg>
      <pc:sldChg chg="addSp delSp modSp">
        <pc:chgData name="Nguyen, Ngoc" userId="S::nguyen.2501@buckeyemail.osu.edu::ac73ca0f-c97d-4f3d-ac5a-bc172f88e104" providerId="AD" clId="Web-{B1FE57C2-B40D-B13C-3D1C-B1893699C1F0}" dt="2022-01-14T18:35:52.460" v="428" actId="1076"/>
        <pc:sldMkLst>
          <pc:docMk/>
          <pc:sldMk cId="460718912" sldId="284"/>
        </pc:sldMkLst>
        <pc:picChg chg="add del mod">
          <ac:chgData name="Nguyen, Ngoc" userId="S::nguyen.2501@buckeyemail.osu.edu::ac73ca0f-c97d-4f3d-ac5a-bc172f88e104" providerId="AD" clId="Web-{B1FE57C2-B40D-B13C-3D1C-B1893699C1F0}" dt="2022-01-14T18:34:41.427" v="418"/>
          <ac:picMkLst>
            <pc:docMk/>
            <pc:sldMk cId="460718912" sldId="284"/>
            <ac:picMk id="2" creationId="{A57B3E10-E5DA-49A9-B3AC-28BB424B32FD}"/>
          </ac:picMkLst>
        </pc:picChg>
        <pc:picChg chg="add mod modCrop">
          <ac:chgData name="Nguyen, Ngoc" userId="S::nguyen.2501@buckeyemail.osu.edu::ac73ca0f-c97d-4f3d-ac5a-bc172f88e104" providerId="AD" clId="Web-{B1FE57C2-B40D-B13C-3D1C-B1893699C1F0}" dt="2022-01-14T18:35:52.460" v="428" actId="1076"/>
          <ac:picMkLst>
            <pc:docMk/>
            <pc:sldMk cId="460718912" sldId="284"/>
            <ac:picMk id="3" creationId="{805EEA98-A386-48DF-B35E-583887A5506A}"/>
          </ac:picMkLst>
        </pc:picChg>
        <pc:picChg chg="del">
          <ac:chgData name="Nguyen, Ngoc" userId="S::nguyen.2501@buckeyemail.osu.edu::ac73ca0f-c97d-4f3d-ac5a-bc172f88e104" providerId="AD" clId="Web-{B1FE57C2-B40D-B13C-3D1C-B1893699C1F0}" dt="2022-01-14T18:10:41.956" v="210"/>
          <ac:picMkLst>
            <pc:docMk/>
            <pc:sldMk cId="460718912" sldId="284"/>
            <ac:picMk id="5" creationId="{00000000-0000-0000-0000-000000000000}"/>
          </ac:picMkLst>
        </pc:picChg>
      </pc:sldChg>
      <pc:sldChg chg="addSp modSp add ord replId delCm modNotes">
        <pc:chgData name="Nguyen, Ngoc" userId="S::nguyen.2501@buckeyemail.osu.edu::ac73ca0f-c97d-4f3d-ac5a-bc172f88e104" providerId="AD" clId="Web-{B1FE57C2-B40D-B13C-3D1C-B1893699C1F0}" dt="2022-01-14T18:23:40.349" v="326"/>
        <pc:sldMkLst>
          <pc:docMk/>
          <pc:sldMk cId="1325823953" sldId="286"/>
        </pc:sldMkLst>
        <pc:spChg chg="mod">
          <ac:chgData name="Nguyen, Ngoc" userId="S::nguyen.2501@buckeyemail.osu.edu::ac73ca0f-c97d-4f3d-ac5a-bc172f88e104" providerId="AD" clId="Web-{B1FE57C2-B40D-B13C-3D1C-B1893699C1F0}" dt="2022-01-14T18:16:08.182" v="224" actId="14100"/>
          <ac:spMkLst>
            <pc:docMk/>
            <pc:sldMk cId="1325823953" sldId="286"/>
            <ac:spMk id="2" creationId="{00000000-0000-0000-0000-000000000000}"/>
          </ac:spMkLst>
        </pc:spChg>
        <pc:picChg chg="add mod">
          <ac:chgData name="Nguyen, Ngoc" userId="S::nguyen.2501@buckeyemail.osu.edu::ac73ca0f-c97d-4f3d-ac5a-bc172f88e104" providerId="AD" clId="Web-{B1FE57C2-B40D-B13C-3D1C-B1893699C1F0}" dt="2022-01-14T18:16:25.042" v="230" actId="1076"/>
          <ac:picMkLst>
            <pc:docMk/>
            <pc:sldMk cId="1325823953" sldId="286"/>
            <ac:picMk id="4" creationId="{702BCFDB-9307-4F67-ACA5-3EFA28911157}"/>
          </ac:picMkLst>
        </pc:picChg>
      </pc:sldChg>
      <pc:sldChg chg="add del replId">
        <pc:chgData name="Nguyen, Ngoc" userId="S::nguyen.2501@buckeyemail.osu.edu::ac73ca0f-c97d-4f3d-ac5a-bc172f88e104" providerId="AD" clId="Web-{B1FE57C2-B40D-B13C-3D1C-B1893699C1F0}" dt="2022-01-13T18:42:21.960" v="96"/>
        <pc:sldMkLst>
          <pc:docMk/>
          <pc:sldMk cId="1332182615" sldId="286"/>
        </pc:sldMkLst>
      </pc:sldChg>
      <pc:sldChg chg="add del replId">
        <pc:chgData name="Nguyen, Ngoc" userId="S::nguyen.2501@buckeyemail.osu.edu::ac73ca0f-c97d-4f3d-ac5a-bc172f88e104" providerId="AD" clId="Web-{B1FE57C2-B40D-B13C-3D1C-B1893699C1F0}" dt="2022-01-13T18:46:28.671" v="180"/>
        <pc:sldMkLst>
          <pc:docMk/>
          <pc:sldMk cId="1756453645" sldId="286"/>
        </pc:sldMkLst>
      </pc:sldChg>
      <pc:sldChg chg="add del replId">
        <pc:chgData name="Nguyen, Ngoc" userId="S::nguyen.2501@buckeyemail.osu.edu::ac73ca0f-c97d-4f3d-ac5a-bc172f88e104" providerId="AD" clId="Web-{B1FE57C2-B40D-B13C-3D1C-B1893699C1F0}" dt="2022-01-13T18:42:24.007" v="97"/>
        <pc:sldMkLst>
          <pc:docMk/>
          <pc:sldMk cId="2641233098" sldId="287"/>
        </pc:sldMkLst>
      </pc:sldChg>
    </pc:docChg>
  </pc:docChgLst>
  <pc:docChgLst>
    <pc:chgData name="Nguyen, Ngoc" userId="S::nguyen.2501@buckeyemail.osu.edu::ac73ca0f-c97d-4f3d-ac5a-bc172f88e104" providerId="AD" clId="Web-{DBECAB10-F457-F906-6A7F-F2F54841CC3A}"/>
    <pc:docChg chg="addSld modSld">
      <pc:chgData name="Nguyen, Ngoc" userId="S::nguyen.2501@buckeyemail.osu.edu::ac73ca0f-c97d-4f3d-ac5a-bc172f88e104" providerId="AD" clId="Web-{DBECAB10-F457-F906-6A7F-F2F54841CC3A}" dt="2022-01-26T23:23:25.309" v="11" actId="1076"/>
      <pc:docMkLst>
        <pc:docMk/>
      </pc:docMkLst>
      <pc:sldChg chg="delSp modSp add replId">
        <pc:chgData name="Nguyen, Ngoc" userId="S::nguyen.2501@buckeyemail.osu.edu::ac73ca0f-c97d-4f3d-ac5a-bc172f88e104" providerId="AD" clId="Web-{DBECAB10-F457-F906-6A7F-F2F54841CC3A}" dt="2022-01-26T23:23:25.309" v="11" actId="1076"/>
        <pc:sldMkLst>
          <pc:docMk/>
          <pc:sldMk cId="775682473" sldId="288"/>
        </pc:sldMkLst>
        <pc:spChg chg="del">
          <ac:chgData name="Nguyen, Ngoc" userId="S::nguyen.2501@buckeyemail.osu.edu::ac73ca0f-c97d-4f3d-ac5a-bc172f88e104" providerId="AD" clId="Web-{DBECAB10-F457-F906-6A7F-F2F54841CC3A}" dt="2022-01-26T23:23:11.012" v="2"/>
          <ac:spMkLst>
            <pc:docMk/>
            <pc:sldMk cId="775682473" sldId="288"/>
            <ac:spMk id="4" creationId="{00000000-0000-0000-0000-000000000000}"/>
          </ac:spMkLst>
        </pc:spChg>
        <pc:spChg chg="mod">
          <ac:chgData name="Nguyen, Ngoc" userId="S::nguyen.2501@buckeyemail.osu.edu::ac73ca0f-c97d-4f3d-ac5a-bc172f88e104" providerId="AD" clId="Web-{DBECAB10-F457-F906-6A7F-F2F54841CC3A}" dt="2022-01-26T23:23:25.309" v="11" actId="1076"/>
          <ac:spMkLst>
            <pc:docMk/>
            <pc:sldMk cId="775682473" sldId="288"/>
            <ac:spMk id="5" creationId="{00000000-0000-0000-0000-000000000000}"/>
          </ac:spMkLst>
        </pc:spChg>
        <pc:spChg chg="del">
          <ac:chgData name="Nguyen, Ngoc" userId="S::nguyen.2501@buckeyemail.osu.edu::ac73ca0f-c97d-4f3d-ac5a-bc172f88e104" providerId="AD" clId="Web-{DBECAB10-F457-F906-6A7F-F2F54841CC3A}" dt="2022-01-26T23:23:13.387" v="3"/>
          <ac:spMkLst>
            <pc:docMk/>
            <pc:sldMk cId="775682473" sldId="288"/>
            <ac:spMk id="6" creationId="{9451B4A6-22BF-479F-9BF7-DD3C4B8F3FD3}"/>
          </ac:spMkLst>
        </pc:spChg>
        <pc:picChg chg="del">
          <ac:chgData name="Nguyen, Ngoc" userId="S::nguyen.2501@buckeyemail.osu.edu::ac73ca0f-c97d-4f3d-ac5a-bc172f88e104" providerId="AD" clId="Web-{DBECAB10-F457-F906-6A7F-F2F54841CC3A}" dt="2022-01-26T23:23:08.778" v="1"/>
          <ac:picMkLst>
            <pc:docMk/>
            <pc:sldMk cId="775682473" sldId="288"/>
            <ac:picMk id="3" creationId="{6DD000AA-CAE7-4B58-826C-5592B026C0CE}"/>
          </ac:picMkLst>
        </pc:picChg>
      </pc:sldChg>
    </pc:docChg>
  </pc:docChgLst>
  <pc:docChgLst>
    <pc:chgData name="Nguyen, Ngoc" userId="S::nguyen.2501@buckeyemail.osu.edu::ac73ca0f-c97d-4f3d-ac5a-bc172f88e104" providerId="AD" clId="Web-{470ED90A-0FC7-CE1E-C403-3D6FE5F9AAE5}"/>
    <pc:docChg chg="addSld delSld modSld sldOrd">
      <pc:chgData name="Nguyen, Ngoc" userId="S::nguyen.2501@buckeyemail.osu.edu::ac73ca0f-c97d-4f3d-ac5a-bc172f88e104" providerId="AD" clId="Web-{470ED90A-0FC7-CE1E-C403-3D6FE5F9AAE5}" dt="2022-01-20T22:58:33.290" v="370"/>
      <pc:docMkLst>
        <pc:docMk/>
      </pc:docMkLst>
      <pc:sldChg chg="modSp">
        <pc:chgData name="Nguyen, Ngoc" userId="S::nguyen.2501@buckeyemail.osu.edu::ac73ca0f-c97d-4f3d-ac5a-bc172f88e104" providerId="AD" clId="Web-{470ED90A-0FC7-CE1E-C403-3D6FE5F9AAE5}" dt="2022-01-20T22:43:55.399" v="369" actId="20577"/>
        <pc:sldMkLst>
          <pc:docMk/>
          <pc:sldMk cId="2284477403" sldId="256"/>
        </pc:sldMkLst>
        <pc:spChg chg="mod">
          <ac:chgData name="Nguyen, Ngoc" userId="S::nguyen.2501@buckeyemail.osu.edu::ac73ca0f-c97d-4f3d-ac5a-bc172f88e104" providerId="AD" clId="Web-{470ED90A-0FC7-CE1E-C403-3D6FE5F9AAE5}" dt="2022-01-20T22:43:55.399" v="369" actId="20577"/>
          <ac:spMkLst>
            <pc:docMk/>
            <pc:sldMk cId="2284477403" sldId="256"/>
            <ac:spMk id="16" creationId="{00000000-0000-0000-0000-000000000000}"/>
          </ac:spMkLst>
        </pc:spChg>
      </pc:sldChg>
      <pc:sldChg chg="del">
        <pc:chgData name="Nguyen, Ngoc" userId="S::nguyen.2501@buckeyemail.osu.edu::ac73ca0f-c97d-4f3d-ac5a-bc172f88e104" providerId="AD" clId="Web-{470ED90A-0FC7-CE1E-C403-3D6FE5F9AAE5}" dt="2022-01-20T22:43:34.742" v="365"/>
        <pc:sldMkLst>
          <pc:docMk/>
          <pc:sldMk cId="131921549" sldId="261"/>
        </pc:sldMkLst>
      </pc:sldChg>
      <pc:sldChg chg="modNotes">
        <pc:chgData name="Nguyen, Ngoc" userId="S::nguyen.2501@buckeyemail.osu.edu::ac73ca0f-c97d-4f3d-ac5a-bc172f88e104" providerId="AD" clId="Web-{470ED90A-0FC7-CE1E-C403-3D6FE5F9AAE5}" dt="2022-01-20T22:23:48.766" v="217"/>
        <pc:sldMkLst>
          <pc:docMk/>
          <pc:sldMk cId="3839089488" sldId="264"/>
        </pc:sldMkLst>
      </pc:sldChg>
      <pc:sldChg chg="modNotes">
        <pc:chgData name="Nguyen, Ngoc" userId="S::nguyen.2501@buckeyemail.osu.edu::ac73ca0f-c97d-4f3d-ac5a-bc172f88e104" providerId="AD" clId="Web-{470ED90A-0FC7-CE1E-C403-3D6FE5F9AAE5}" dt="2022-01-20T22:23:37.375" v="213"/>
        <pc:sldMkLst>
          <pc:docMk/>
          <pc:sldMk cId="680763570" sldId="267"/>
        </pc:sldMkLst>
      </pc:sldChg>
      <pc:sldChg chg="modNotes">
        <pc:chgData name="Nguyen, Ngoc" userId="S::nguyen.2501@buckeyemail.osu.edu::ac73ca0f-c97d-4f3d-ac5a-bc172f88e104" providerId="AD" clId="Web-{470ED90A-0FC7-CE1E-C403-3D6FE5F9AAE5}" dt="2022-01-20T22:23:39.719" v="214"/>
        <pc:sldMkLst>
          <pc:docMk/>
          <pc:sldMk cId="770244090" sldId="268"/>
        </pc:sldMkLst>
      </pc:sldChg>
      <pc:sldChg chg="modNotes">
        <pc:chgData name="Nguyen, Ngoc" userId="S::nguyen.2501@buckeyemail.osu.edu::ac73ca0f-c97d-4f3d-ac5a-bc172f88e104" providerId="AD" clId="Web-{470ED90A-0FC7-CE1E-C403-3D6FE5F9AAE5}" dt="2022-01-20T22:23:51.156" v="218"/>
        <pc:sldMkLst>
          <pc:docMk/>
          <pc:sldMk cId="2854175636" sldId="270"/>
        </pc:sldMkLst>
      </pc:sldChg>
      <pc:sldChg chg="modSp modNotes">
        <pc:chgData name="Nguyen, Ngoc" userId="S::nguyen.2501@buckeyemail.osu.edu::ac73ca0f-c97d-4f3d-ac5a-bc172f88e104" providerId="AD" clId="Web-{470ED90A-0FC7-CE1E-C403-3D6FE5F9AAE5}" dt="2022-01-20T22:28:49.259" v="289" actId="14100"/>
        <pc:sldMkLst>
          <pc:docMk/>
          <pc:sldMk cId="987167366" sldId="273"/>
        </pc:sldMkLst>
        <pc:spChg chg="mod">
          <ac:chgData name="Nguyen, Ngoc" userId="S::nguyen.2501@buckeyemail.osu.edu::ac73ca0f-c97d-4f3d-ac5a-bc172f88e104" providerId="AD" clId="Web-{470ED90A-0FC7-CE1E-C403-3D6FE5F9AAE5}" dt="2022-01-20T22:28:49.259" v="289" actId="14100"/>
          <ac:spMkLst>
            <pc:docMk/>
            <pc:sldMk cId="987167366" sldId="273"/>
            <ac:spMk id="4" creationId="{00000000-0000-0000-0000-000000000000}"/>
          </ac:spMkLst>
        </pc:spChg>
      </pc:sldChg>
      <pc:sldChg chg="modSp modNotes">
        <pc:chgData name="Nguyen, Ngoc" userId="S::nguyen.2501@buckeyemail.osu.edu::ac73ca0f-c97d-4f3d-ac5a-bc172f88e104" providerId="AD" clId="Web-{470ED90A-0FC7-CE1E-C403-3D6FE5F9AAE5}" dt="2022-01-20T22:24:04.063" v="229" actId="20577"/>
        <pc:sldMkLst>
          <pc:docMk/>
          <pc:sldMk cId="1047418066" sldId="276"/>
        </pc:sldMkLst>
        <pc:spChg chg="mod">
          <ac:chgData name="Nguyen, Ngoc" userId="S::nguyen.2501@buckeyemail.osu.edu::ac73ca0f-c97d-4f3d-ac5a-bc172f88e104" providerId="AD" clId="Web-{470ED90A-0FC7-CE1E-C403-3D6FE5F9AAE5}" dt="2022-01-20T22:24:04.063" v="229" actId="20577"/>
          <ac:spMkLst>
            <pc:docMk/>
            <pc:sldMk cId="1047418066" sldId="276"/>
            <ac:spMk id="4" creationId="{00000000-0000-0000-0000-000000000000}"/>
          </ac:spMkLst>
        </pc:spChg>
      </pc:sldChg>
      <pc:sldChg chg="modSp">
        <pc:chgData name="Nguyen, Ngoc" userId="S::nguyen.2501@buckeyemail.osu.edu::ac73ca0f-c97d-4f3d-ac5a-bc172f88e104" providerId="AD" clId="Web-{470ED90A-0FC7-CE1E-C403-3D6FE5F9AAE5}" dt="2022-01-20T22:39:57.252" v="357" actId="20577"/>
        <pc:sldMkLst>
          <pc:docMk/>
          <pc:sldMk cId="1044319310" sldId="278"/>
        </pc:sldMkLst>
        <pc:spChg chg="mod">
          <ac:chgData name="Nguyen, Ngoc" userId="S::nguyen.2501@buckeyemail.osu.edu::ac73ca0f-c97d-4f3d-ac5a-bc172f88e104" providerId="AD" clId="Web-{470ED90A-0FC7-CE1E-C403-3D6FE5F9AAE5}" dt="2022-01-20T22:39:57.252" v="357" actId="20577"/>
          <ac:spMkLst>
            <pc:docMk/>
            <pc:sldMk cId="1044319310" sldId="278"/>
            <ac:spMk id="8" creationId="{00000000-0000-0000-0000-000000000000}"/>
          </ac:spMkLst>
        </pc:spChg>
      </pc:sldChg>
      <pc:sldChg chg="modSp">
        <pc:chgData name="Nguyen, Ngoc" userId="S::nguyen.2501@buckeyemail.osu.edu::ac73ca0f-c97d-4f3d-ac5a-bc172f88e104" providerId="AD" clId="Web-{470ED90A-0FC7-CE1E-C403-3D6FE5F9AAE5}" dt="2022-01-20T22:30:39.449" v="318" actId="20577"/>
        <pc:sldMkLst>
          <pc:docMk/>
          <pc:sldMk cId="883572441" sldId="279"/>
        </pc:sldMkLst>
        <pc:spChg chg="mod">
          <ac:chgData name="Nguyen, Ngoc" userId="S::nguyen.2501@buckeyemail.osu.edu::ac73ca0f-c97d-4f3d-ac5a-bc172f88e104" providerId="AD" clId="Web-{470ED90A-0FC7-CE1E-C403-3D6FE5F9AAE5}" dt="2022-01-20T22:30:39.449" v="318" actId="20577"/>
          <ac:spMkLst>
            <pc:docMk/>
            <pc:sldMk cId="883572441" sldId="279"/>
            <ac:spMk id="4" creationId="{00000000-0000-0000-0000-000000000000}"/>
          </ac:spMkLst>
        </pc:spChg>
      </pc:sldChg>
      <pc:sldChg chg="modNotes">
        <pc:chgData name="Nguyen, Ngoc" userId="S::nguyen.2501@buckeyemail.osu.edu::ac73ca0f-c97d-4f3d-ac5a-bc172f88e104" providerId="AD" clId="Web-{470ED90A-0FC7-CE1E-C403-3D6FE5F9AAE5}" dt="2022-01-20T22:23:59.172" v="220"/>
        <pc:sldMkLst>
          <pc:docMk/>
          <pc:sldMk cId="772065406" sldId="281"/>
        </pc:sldMkLst>
      </pc:sldChg>
      <pc:sldChg chg="modNotes">
        <pc:chgData name="Nguyen, Ngoc" userId="S::nguyen.2501@buckeyemail.osu.edu::ac73ca0f-c97d-4f3d-ac5a-bc172f88e104" providerId="AD" clId="Web-{470ED90A-0FC7-CE1E-C403-3D6FE5F9AAE5}" dt="2022-01-20T22:23:43.531" v="215"/>
        <pc:sldMkLst>
          <pc:docMk/>
          <pc:sldMk cId="2025703837" sldId="283"/>
        </pc:sldMkLst>
      </pc:sldChg>
      <pc:sldChg chg="modNotes">
        <pc:chgData name="Nguyen, Ngoc" userId="S::nguyen.2501@buckeyemail.osu.edu::ac73ca0f-c97d-4f3d-ac5a-bc172f88e104" providerId="AD" clId="Web-{470ED90A-0FC7-CE1E-C403-3D6FE5F9AAE5}" dt="2022-01-20T22:24:07.547" v="230"/>
        <pc:sldMkLst>
          <pc:docMk/>
          <pc:sldMk cId="460718912" sldId="284"/>
        </pc:sldMkLst>
      </pc:sldChg>
      <pc:sldChg chg="addSp delSp modSp modNotes">
        <pc:chgData name="Nguyen, Ngoc" userId="S::nguyen.2501@buckeyemail.osu.edu::ac73ca0f-c97d-4f3d-ac5a-bc172f88e104" providerId="AD" clId="Web-{470ED90A-0FC7-CE1E-C403-3D6FE5F9AAE5}" dt="2022-01-20T22:24:12.735" v="231"/>
        <pc:sldMkLst>
          <pc:docMk/>
          <pc:sldMk cId="1638618245" sldId="285"/>
        </pc:sldMkLst>
        <pc:spChg chg="add del mod">
          <ac:chgData name="Nguyen, Ngoc" userId="S::nguyen.2501@buckeyemail.osu.edu::ac73ca0f-c97d-4f3d-ac5a-bc172f88e104" providerId="AD" clId="Web-{470ED90A-0FC7-CE1E-C403-3D6FE5F9AAE5}" dt="2022-01-20T22:16:49.144" v="26"/>
          <ac:spMkLst>
            <pc:docMk/>
            <pc:sldMk cId="1638618245" sldId="285"/>
            <ac:spMk id="4" creationId="{AB432A66-981E-4813-A046-AA65866BD534}"/>
          </ac:spMkLst>
        </pc:spChg>
        <pc:spChg chg="del mod">
          <ac:chgData name="Nguyen, Ngoc" userId="S::nguyen.2501@buckeyemail.osu.edu::ac73ca0f-c97d-4f3d-ac5a-bc172f88e104" providerId="AD" clId="Web-{470ED90A-0FC7-CE1E-C403-3D6FE5F9AAE5}" dt="2022-01-20T22:16:43.488" v="24"/>
          <ac:spMkLst>
            <pc:docMk/>
            <pc:sldMk cId="1638618245" sldId="285"/>
            <ac:spMk id="5" creationId="{00000000-0000-0000-0000-000000000000}"/>
          </ac:spMkLst>
        </pc:spChg>
        <pc:spChg chg="add del mod">
          <ac:chgData name="Nguyen, Ngoc" userId="S::nguyen.2501@buckeyemail.osu.edu::ac73ca0f-c97d-4f3d-ac5a-bc172f88e104" providerId="AD" clId="Web-{470ED90A-0FC7-CE1E-C403-3D6FE5F9AAE5}" dt="2022-01-20T22:16:52.347" v="28"/>
          <ac:spMkLst>
            <pc:docMk/>
            <pc:sldMk cId="1638618245" sldId="285"/>
            <ac:spMk id="7" creationId="{E0BB0D1D-EA91-4DBC-957C-90FA09EB43F6}"/>
          </ac:spMkLst>
        </pc:spChg>
        <pc:spChg chg="add mod">
          <ac:chgData name="Nguyen, Ngoc" userId="S::nguyen.2501@buckeyemail.osu.edu::ac73ca0f-c97d-4f3d-ac5a-bc172f88e104" providerId="AD" clId="Web-{470ED90A-0FC7-CE1E-C403-3D6FE5F9AAE5}" dt="2022-01-20T22:22:15.169" v="204" actId="20577"/>
          <ac:spMkLst>
            <pc:docMk/>
            <pc:sldMk cId="1638618245" sldId="285"/>
            <ac:spMk id="9" creationId="{0E51AB04-032C-4360-8530-DB81801488BD}"/>
          </ac:spMkLst>
        </pc:spChg>
      </pc:sldChg>
      <pc:sldChg chg="modNotes">
        <pc:chgData name="Nguyen, Ngoc" userId="S::nguyen.2501@buckeyemail.osu.edu::ac73ca0f-c97d-4f3d-ac5a-bc172f88e104" providerId="AD" clId="Web-{470ED90A-0FC7-CE1E-C403-3D6FE5F9AAE5}" dt="2022-01-20T22:33:55.158" v="325"/>
        <pc:sldMkLst>
          <pc:docMk/>
          <pc:sldMk cId="1325823953" sldId="286"/>
        </pc:sldMkLst>
      </pc:sldChg>
      <pc:sldChg chg="addSp delSp modSp add ord replId modNotes">
        <pc:chgData name="Nguyen, Ngoc" userId="S::nguyen.2501@buckeyemail.osu.edu::ac73ca0f-c97d-4f3d-ac5a-bc172f88e104" providerId="AD" clId="Web-{470ED90A-0FC7-CE1E-C403-3D6FE5F9AAE5}" dt="2022-01-20T22:58:33.290" v="370"/>
        <pc:sldMkLst>
          <pc:docMk/>
          <pc:sldMk cId="1495511969" sldId="287"/>
        </pc:sldMkLst>
        <pc:spChg chg="mod">
          <ac:chgData name="Nguyen, Ngoc" userId="S::nguyen.2501@buckeyemail.osu.edu::ac73ca0f-c97d-4f3d-ac5a-bc172f88e104" providerId="AD" clId="Web-{470ED90A-0FC7-CE1E-C403-3D6FE5F9AAE5}" dt="2022-01-20T22:16:31.300" v="23" actId="20577"/>
          <ac:spMkLst>
            <pc:docMk/>
            <pc:sldMk cId="1495511969" sldId="287"/>
            <ac:spMk id="2" creationId="{00000000-0000-0000-0000-000000000000}"/>
          </ac:spMkLst>
        </pc:spChg>
        <pc:picChg chg="del">
          <ac:chgData name="Nguyen, Ngoc" userId="S::nguyen.2501@buckeyemail.osu.edu::ac73ca0f-c97d-4f3d-ac5a-bc172f88e104" providerId="AD" clId="Web-{470ED90A-0FC7-CE1E-C403-3D6FE5F9AAE5}" dt="2022-01-20T22:16:21.409" v="5"/>
          <ac:picMkLst>
            <pc:docMk/>
            <pc:sldMk cId="1495511969" sldId="287"/>
            <ac:picMk id="4" creationId="{702BCFDB-9307-4F67-ACA5-3EFA28911157}"/>
          </ac:picMkLst>
        </pc:picChg>
        <pc:picChg chg="add mod">
          <ac:chgData name="Nguyen, Ngoc" userId="S::nguyen.2501@buckeyemail.osu.edu::ac73ca0f-c97d-4f3d-ac5a-bc172f88e104" providerId="AD" clId="Web-{470ED90A-0FC7-CE1E-C403-3D6FE5F9AAE5}" dt="2022-01-20T22:35:50.229" v="330" actId="1076"/>
          <ac:picMkLst>
            <pc:docMk/>
            <pc:sldMk cId="1495511969" sldId="287"/>
            <ac:picMk id="5" creationId="{F528C319-6379-4F5C-A990-3D46D13BF21C}"/>
          </ac:picMkLst>
        </pc:picChg>
      </pc:sldChg>
      <pc:sldChg chg="new del">
        <pc:chgData name="Nguyen, Ngoc" userId="S::nguyen.2501@buckeyemail.osu.edu::ac73ca0f-c97d-4f3d-ac5a-bc172f88e104" providerId="AD" clId="Web-{470ED90A-0FC7-CE1E-C403-3D6FE5F9AAE5}" dt="2022-01-20T22:39:46.392" v="354"/>
        <pc:sldMkLst>
          <pc:docMk/>
          <pc:sldMk cId="1527939041" sldId="28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B6E0F-1DB3-5A43-B8F9-5E1E696749DF}" type="datetimeFigureOut"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1F9FE-B8FF-F345-B45D-636AC2B598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65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C211-ACBD-CB48-B939-364088D2CD6D}" type="datetimeFigureOut"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4D311-73F7-5D42-B843-E8305C73070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2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m0nnyY85YW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k6qND0iuMp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Vega &amp; Ngoc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65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Vega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4D311-73F7-5D42-B843-E8305C73070F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461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Ngoc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36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479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055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Ngoc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77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Ngoc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079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15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452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89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Ngoc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77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Ngoc - </a:t>
            </a:r>
            <a:r>
              <a:rPr lang="en-US">
                <a:hlinkClick r:id="rId3"/>
              </a:rPr>
              <a:t>https://forms.office.com/r/m0nnyY85YW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964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Ngoc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181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281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Ngoc - </a:t>
            </a:r>
            <a:r>
              <a:rPr lang="en-US">
                <a:hlinkClick r:id="rId3"/>
              </a:rPr>
              <a:t>https://forms.office.com/r/k6qND0iuMp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60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Ngoc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Ngoc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88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Ngoc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82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89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74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 Ngoc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82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Ngoc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54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Vega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04D311-73F7-5D42-B843-E8305C73070F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0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 descr="add specific description" title="add specific title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</p:txBody>
      </p:sp>
      <p:sp>
        <p:nvSpPr>
          <p:cNvPr id="13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UNIT NAME HERE</a:t>
            </a:r>
          </a:p>
          <a:p>
            <a:pPr lvl="0"/>
            <a:r>
              <a:rPr lang="en-US"/>
              <a:t>LINE 2 AS NEEDED</a:t>
            </a:r>
          </a:p>
        </p:txBody>
      </p:sp>
      <p:sp>
        <p:nvSpPr>
          <p:cNvPr id="14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TOPIC TITLE HERE</a:t>
            </a:r>
          </a:p>
        </p:txBody>
      </p:sp>
      <p:sp>
        <p:nvSpPr>
          <p:cNvPr id="11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6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BIG WORD BIG PHRASE</a:t>
            </a:r>
            <a:br>
              <a:rPr lang="en-US"/>
            </a:br>
            <a:r>
              <a:rPr lang="en-US"/>
              <a:t>SLIDE</a:t>
            </a:r>
          </a:p>
        </p:txBody>
      </p:sp>
      <p:sp>
        <p:nvSpPr>
          <p:cNvPr id="11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UNIT NAME HERE</a:t>
            </a:r>
          </a:p>
          <a:p>
            <a:pPr lvl="0"/>
            <a:r>
              <a:rPr lang="en-US"/>
              <a:t>LINE 2 AS NEEDED</a:t>
            </a:r>
          </a:p>
        </p:txBody>
      </p:sp>
      <p:sp>
        <p:nvSpPr>
          <p:cNvPr id="4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763857"/>
            <a:ext cx="9144000" cy="6094144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B0000"/>
              </a:solidFill>
            </a:endParaRPr>
          </a:p>
        </p:txBody>
      </p:sp>
      <p:sp>
        <p:nvSpPr>
          <p:cNvPr id="8" name="Content Placeholder 2" descr="add specific descripti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UNIT NAME HERE</a:t>
            </a:r>
          </a:p>
          <a:p>
            <a:pPr lvl="0"/>
            <a:r>
              <a:rPr lang="en-US"/>
              <a:t>LINE 2 AS NEEDED</a:t>
            </a:r>
          </a:p>
        </p:txBody>
      </p:sp>
      <p:sp>
        <p:nvSpPr>
          <p:cNvPr id="9" name="Content Placeholder 2" descr="add specific description" title="add specific title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BIG WORD</a:t>
            </a:r>
          </a:p>
          <a:p>
            <a:pPr lvl="0"/>
            <a:r>
              <a:rPr lang="en-US"/>
              <a:t>BIG PHRASE</a:t>
            </a:r>
            <a:br>
              <a:rPr lang="en-US"/>
            </a:br>
            <a:r>
              <a:rPr lang="en-US"/>
              <a:t>SLIDE</a:t>
            </a:r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5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 descr="add specific descripton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UNIT NAME HERE</a:t>
            </a:r>
          </a:p>
          <a:p>
            <a:pPr lvl="0"/>
            <a:r>
              <a:rPr lang="en-US"/>
              <a:t>LINE 2 AS NEEDED</a:t>
            </a:r>
          </a:p>
        </p:txBody>
      </p:sp>
      <p:sp>
        <p:nvSpPr>
          <p:cNvPr id="13" name="Content Placeholder 2" descr="add specific description" title="add specific title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/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2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 descr="add specific description of photo" title="Add specific title of photo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Full slide picture</a:t>
            </a:r>
          </a:p>
        </p:txBody>
      </p:sp>
      <p:sp>
        <p:nvSpPr>
          <p:cNvPr id="11" name="Content Placeholder 2" descr="add specific description 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UNIT NAME HERE</a:t>
            </a:r>
          </a:p>
          <a:p>
            <a:pPr lvl="0"/>
            <a:r>
              <a:rPr lang="en-US"/>
              <a:t>LINE 2 AS NEEDED</a:t>
            </a:r>
          </a:p>
        </p:txBody>
      </p:sp>
      <p:sp>
        <p:nvSpPr>
          <p:cNvPr id="12" name="Content Placeholder 2" descr="add specific description" title="add specific title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5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 descr="add specific description" title="add specific title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/>
              <a:t>½ slide picture</a:t>
            </a:r>
          </a:p>
        </p:txBody>
      </p:sp>
      <p:sp>
        <p:nvSpPr>
          <p:cNvPr id="8" name="Content Placeholder 2" descr="add specific description" title="add specific title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 descr="add specific descripton&#10;" title="add specific title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UNIT NAME HERE</a:t>
            </a:r>
          </a:p>
          <a:p>
            <a:pPr lvl="0"/>
            <a:r>
              <a:rPr lang="en-US"/>
              <a:t>LINE 2 AS NEEDED</a:t>
            </a:r>
          </a:p>
        </p:txBody>
      </p:sp>
      <p:sp>
        <p:nvSpPr>
          <p:cNvPr id="13" name="Content Placeholder 2" descr="add specific descripton" title="add specific title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TOPIC TITLE HERE</a:t>
            </a:r>
          </a:p>
        </p:txBody>
      </p:sp>
      <p:sp>
        <p:nvSpPr>
          <p:cNvPr id="6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UNIT NAME HERE</a:t>
            </a:r>
          </a:p>
          <a:p>
            <a:pPr lvl="0"/>
            <a:r>
              <a:rPr lang="en-US"/>
              <a:t>LINE 2 AS NEEDED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/>
              <a:t>TOPIC TITLE HERE</a:t>
            </a:r>
          </a:p>
        </p:txBody>
      </p:sp>
      <p:sp>
        <p:nvSpPr>
          <p:cNvPr id="6" name="Content Placeholder 2" descr="add specific description&#10;" title="add specific title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chart/graph/table</a:t>
            </a:r>
          </a:p>
        </p:txBody>
      </p:sp>
      <p:sp>
        <p:nvSpPr>
          <p:cNvPr id="8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825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1/26/2022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title="The Ohio State University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1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>
              <a:solidFill>
                <a:srgbClr val="636D6E"/>
              </a:solidFill>
            </a:endParaRPr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306917" y="1208106"/>
            <a:ext cx="4180936" cy="508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  <p:sldLayoutId id="2147483769" r:id="rId3"/>
    <p:sldLayoutId id="2147483767" r:id="rId4"/>
    <p:sldLayoutId id="2147483758" r:id="rId5"/>
    <p:sldLayoutId id="2147483779" r:id="rId6"/>
    <p:sldLayoutId id="2147483763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2"/>
          <p:cNvSpPr txBox="1">
            <a:spLocks/>
          </p:cNvSpPr>
          <p:nvPr/>
        </p:nvSpPr>
        <p:spPr>
          <a:xfrm>
            <a:off x="1370682" y="3320819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/>
              <a:t>SOE Roundtable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370682" y="4333289"/>
            <a:ext cx="6400800" cy="1471123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/>
              <a:t>Ngoc Nguyen.2501</a:t>
            </a:r>
          </a:p>
          <a:p>
            <a:r>
              <a:rPr lang="en-US" sz="1400"/>
              <a:t>Graduate Advisor for Chapter Services, OSU Sorority &amp; Fraternity Life</a:t>
            </a:r>
          </a:p>
          <a:p>
            <a:endParaRPr lang="en-US" sz="1400"/>
          </a:p>
          <a:p>
            <a:r>
              <a:rPr lang="en-US" sz="1800"/>
              <a:t>Cristina Vega.165</a:t>
            </a:r>
          </a:p>
          <a:p>
            <a:r>
              <a:rPr lang="en-US" sz="1400"/>
              <a:t>Associate Director for Chapter Services, OSU Sorority &amp; Fraternity Life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77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3"/>
          </p:nvPr>
        </p:nvSpPr>
        <p:spPr>
          <a:xfrm>
            <a:off x="468633" y="1255478"/>
            <a:ext cx="8229600" cy="5529053"/>
          </a:xfrm>
        </p:spPr>
        <p:txBody>
          <a:bodyPr vert="horz" lIns="91440" tIns="45720" rIns="91440" bIns="45720" anchor="t"/>
          <a:lstStyle/>
          <a:p>
            <a:r>
              <a:rPr lang="en-US">
                <a:solidFill>
                  <a:srgbClr val="BB0000"/>
                </a:solidFill>
              </a:rPr>
              <a:t>Individual Monthly SFL Report</a:t>
            </a: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Due 1</a:t>
            </a:r>
            <a:r>
              <a:rPr lang="en-US" baseline="30000">
                <a:solidFill>
                  <a:schemeClr val="tx1">
                    <a:lumMod val="65000"/>
                    <a:lumOff val="35000"/>
                  </a:schemeClr>
                </a:solidFill>
              </a:rPr>
              <a:t>st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 of each month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Open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 the entire semester via same link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Link will be available in the TWIG &amp; Friday Letter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Important that everyone report their service hours &amp; educational program attendance every month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Reporting helps SFL tell your story &amp; recognize your hard work!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</p:spTree>
    <p:extLst>
      <p:ext uri="{BB962C8B-B14F-4D97-AF65-F5344CB8AC3E}">
        <p14:creationId xmlns:p14="http://schemas.microsoft.com/office/powerpoint/2010/main" val="987167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4294967295"/>
          </p:nvPr>
        </p:nvSpPr>
        <p:spPr>
          <a:xfrm>
            <a:off x="304527" y="1890465"/>
            <a:ext cx="8535787" cy="3681342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algn="ctr"/>
            <a:r>
              <a:rPr lang="en-US" sz="6000">
                <a:solidFill>
                  <a:srgbClr val="636D6E"/>
                </a:solidFill>
              </a:rPr>
              <a:t>Let’s Navigate the SFL Report Together!</a:t>
            </a:r>
            <a:endParaRPr lang="en-US" sz="6000">
              <a:solidFill>
                <a:srgbClr val="636D6E"/>
              </a:solidFill>
              <a:cs typeface="Arial"/>
            </a:endParaRPr>
          </a:p>
          <a:p>
            <a:pPr algn="ctr"/>
            <a:r>
              <a:rPr lang="en-US" b="1">
                <a:solidFill>
                  <a:srgbClr val="BB0000"/>
                </a:solidFill>
                <a:cs typeface="Arial"/>
              </a:rPr>
              <a:t>   </a:t>
            </a:r>
          </a:p>
          <a:p>
            <a:pPr algn="ctr"/>
            <a:r>
              <a:rPr lang="en-US" sz="6000" b="1">
                <a:solidFill>
                  <a:srgbClr val="BB0000"/>
                </a:solidFill>
                <a:cs typeface="Arial"/>
              </a:rPr>
              <a:t>go.osu.edu/SFL</a:t>
            </a:r>
          </a:p>
        </p:txBody>
      </p:sp>
    </p:spTree>
    <p:extLst>
      <p:ext uri="{BB962C8B-B14F-4D97-AF65-F5344CB8AC3E}">
        <p14:creationId xmlns:p14="http://schemas.microsoft.com/office/powerpoint/2010/main" val="1044319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430307" y="2559274"/>
            <a:ext cx="8535787" cy="2407173"/>
          </a:xfrm>
        </p:spPr>
        <p:txBody>
          <a:bodyPr/>
          <a:lstStyle/>
          <a:p>
            <a:pPr algn="ctr"/>
            <a:r>
              <a:rPr lang="en-US"/>
              <a:t>Educational (Ed) Program?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89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  <a:p>
            <a:endParaRPr lang="en-US"/>
          </a:p>
        </p:txBody>
      </p:sp>
      <p:sp>
        <p:nvSpPr>
          <p:cNvPr id="7" name="Content Placeholder 1"/>
          <p:cNvSpPr>
            <a:spLocks noGrp="1"/>
          </p:cNvSpPr>
          <p:nvPr>
            <p:ph idx="4294967295"/>
          </p:nvPr>
        </p:nvSpPr>
        <p:spPr>
          <a:xfrm>
            <a:off x="468633" y="1255478"/>
            <a:ext cx="8229600" cy="5234969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rgbClr val="BB0000"/>
                </a:solidFill>
              </a:rPr>
              <a:t>Member Development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Professional/career development, leadership</a:t>
            </a: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rgbClr val="BB0000"/>
                </a:solidFill>
              </a:rPr>
              <a:t>Inclusive Excellence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Focus on diversity, equity, inclusion, social (in)justice</a:t>
            </a: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rgbClr val="BB0000"/>
                </a:solidFill>
              </a:rPr>
              <a:t>Risk Management &amp; Harm Reduction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Alcohol &amp; other drugs, hazing, mental wellness, sexual assault</a:t>
            </a: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85% Ed Program Attendance for each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Can be spread out over multiple programs!</a:t>
            </a:r>
          </a:p>
          <a:p>
            <a:pPr marL="914400" lvl="1" indent="-457200">
              <a:buFont typeface="Arial" charset="0"/>
              <a:buChar char="•"/>
            </a:pP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175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3"/>
          </p:nvPr>
        </p:nvSpPr>
        <p:spPr>
          <a:xfrm>
            <a:off x="468633" y="1255478"/>
            <a:ext cx="8229600" cy="5270828"/>
          </a:xfrm>
        </p:spPr>
        <p:txBody>
          <a:bodyPr vert="horz" lIns="91440" tIns="45720" rIns="91440" bIns="45720" anchor="t"/>
          <a:lstStyle/>
          <a:p>
            <a:r>
              <a:rPr lang="en-US">
                <a:solidFill>
                  <a:srgbClr val="BB0000"/>
                </a:solidFill>
              </a:rPr>
              <a:t>Hosting an SOE event?</a:t>
            </a: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Confused / wondering what counts as SOE &amp; what goal area it falls under? Email me or your Liaison!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</p:spTree>
    <p:extLst>
      <p:ext uri="{BB962C8B-B14F-4D97-AF65-F5344CB8AC3E}">
        <p14:creationId xmlns:p14="http://schemas.microsoft.com/office/powerpoint/2010/main" val="883572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0" y="2487556"/>
            <a:ext cx="9144000" cy="2407173"/>
          </a:xfrm>
        </p:spPr>
        <p:txBody>
          <a:bodyPr/>
          <a:lstStyle/>
          <a:p>
            <a:pPr algn="ctr"/>
            <a:r>
              <a:rPr lang="en-US" sz="4400" b="0">
                <a:solidFill>
                  <a:schemeClr val="tx1">
                    <a:lumMod val="65000"/>
                    <a:lumOff val="35000"/>
                  </a:schemeClr>
                </a:solidFill>
              </a:rPr>
              <a:t>Where can you find this info?</a:t>
            </a:r>
          </a:p>
          <a:p>
            <a:pPr algn="ctr"/>
            <a:r>
              <a:rPr lang="en-US" sz="4800" err="1"/>
              <a:t>go.osu.edu</a:t>
            </a:r>
            <a:r>
              <a:rPr lang="en-US" sz="4800"/>
              <a:t>/SFLSOE</a:t>
            </a:r>
            <a:endParaRPr lang="en-US" sz="540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48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3"/>
          </p:nvPr>
        </p:nvSpPr>
        <p:spPr>
          <a:xfrm>
            <a:off x="468633" y="1255478"/>
            <a:ext cx="8229600" cy="4822593"/>
          </a:xfrm>
        </p:spPr>
        <p:txBody>
          <a:bodyPr vert="horz" lIns="91440" tIns="45720" rIns="91440" bIns="45720" anchor="t"/>
          <a:lstStyle/>
          <a:p>
            <a:r>
              <a:rPr lang="en-US">
                <a:solidFill>
                  <a:srgbClr val="BB0000"/>
                </a:solidFill>
              </a:rPr>
              <a:t>Reports From SFL</a:t>
            </a: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Snapshot of your chapter’s membership &amp; SOE progress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Monthly, Mid-Semester, &amp; End of Semester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If you need an update on your chapter’s progress before / after these reports, email Ngoc!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endParaRPr lang="en-US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</p:spTree>
    <p:extLst>
      <p:ext uri="{BB962C8B-B14F-4D97-AF65-F5344CB8AC3E}">
        <p14:creationId xmlns:p14="http://schemas.microsoft.com/office/powerpoint/2010/main" val="1047418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3"/>
          </p:nvPr>
        </p:nvSpPr>
        <p:spPr>
          <a:xfrm>
            <a:off x="460312" y="1129582"/>
            <a:ext cx="8229600" cy="666087"/>
          </a:xfrm>
        </p:spPr>
        <p:txBody>
          <a:bodyPr vert="horz" lIns="91440" tIns="45720" rIns="91440" bIns="45720" anchor="t"/>
          <a:lstStyle/>
          <a:p>
            <a:pPr algn="ctr"/>
            <a:r>
              <a:rPr lang="en-US">
                <a:solidFill>
                  <a:srgbClr val="BB0000"/>
                </a:solidFill>
              </a:rPr>
              <a:t>Report From SFL</a:t>
            </a:r>
            <a:endParaRPr lang="en-US"/>
          </a:p>
        </p:txBody>
      </p:sp>
      <p:sp>
        <p:nvSpPr>
          <p:cNvPr id="7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" y="1817533"/>
            <a:ext cx="9144000" cy="504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654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3"/>
          </p:nvPr>
        </p:nvSpPr>
        <p:spPr>
          <a:xfrm>
            <a:off x="460312" y="1129582"/>
            <a:ext cx="8229600" cy="666087"/>
          </a:xfrm>
        </p:spPr>
        <p:txBody>
          <a:bodyPr/>
          <a:lstStyle/>
          <a:p>
            <a:pPr algn="ctr"/>
            <a:r>
              <a:rPr lang="en-US">
                <a:solidFill>
                  <a:srgbClr val="BB0000"/>
                </a:solidFill>
              </a:rPr>
              <a:t>Scorecard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  <p:pic>
        <p:nvPicPr>
          <p:cNvPr id="3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805EEA98-A386-48DF-B35E-583887A550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0"/>
          <a:stretch/>
        </p:blipFill>
        <p:spPr>
          <a:xfrm>
            <a:off x="-1299" y="2181492"/>
            <a:ext cx="9160222" cy="363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18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6"/>
          </p:nvPr>
        </p:nvSpPr>
        <p:spPr>
          <a:xfrm>
            <a:off x="0" y="785207"/>
            <a:ext cx="9134838" cy="1223832"/>
          </a:xfrm>
        </p:spPr>
        <p:txBody>
          <a:bodyPr/>
          <a:lstStyle/>
          <a:p>
            <a:pPr algn="ctr"/>
            <a:r>
              <a:rPr lang="en-US"/>
              <a:t>Breakouts!</a:t>
            </a:r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31560" y="2234333"/>
            <a:ext cx="8675367" cy="234427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-228600" algn="l" defTabSz="457200" rtl="0" eaLnBrk="1" latinLnBrk="0" hangingPunct="1"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Find existing opportunities for your educational program group!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>
                <a:solidFill>
                  <a:schemeClr val="bg1"/>
                </a:solidFill>
              </a:rPr>
              <a:t>Member Development</a:t>
            </a:r>
            <a:endParaRPr lang="en-US" sz="2400">
              <a:solidFill>
                <a:schemeClr val="bg1"/>
              </a:solidFill>
              <a:cs typeface="Arial"/>
            </a:endParaRPr>
          </a:p>
          <a:p>
            <a:pPr marL="914400" lvl="1" indent="-457200">
              <a:buFont typeface="Wingdings" charset="2"/>
              <a:buChar char="q"/>
            </a:pPr>
            <a:r>
              <a:rPr lang="en-US" sz="2400">
                <a:solidFill>
                  <a:schemeClr val="bg1"/>
                </a:solidFill>
              </a:rPr>
              <a:t>Inclusive Excellence</a:t>
            </a:r>
            <a:endParaRPr lang="en-US" sz="2400">
              <a:solidFill>
                <a:schemeClr val="bg1"/>
              </a:solidFill>
              <a:cs typeface="Arial"/>
            </a:endParaRPr>
          </a:p>
          <a:p>
            <a:pPr marL="914400" lvl="1" indent="-457200">
              <a:buFont typeface="Wingdings" charset="2"/>
              <a:buChar char="q"/>
            </a:pPr>
            <a:r>
              <a:rPr lang="en-US" sz="2400">
                <a:solidFill>
                  <a:schemeClr val="bg1"/>
                </a:solidFill>
              </a:rPr>
              <a:t>Risk Management &amp; Harm Reduction</a:t>
            </a:r>
            <a:endParaRPr lang="en-US" sz="2400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9451B4A6-22BF-479F-9BF7-DD3C4B8F3FD3}"/>
              </a:ext>
            </a:extLst>
          </p:cNvPr>
          <p:cNvSpPr txBox="1">
            <a:spLocks/>
          </p:cNvSpPr>
          <p:nvPr/>
        </p:nvSpPr>
        <p:spPr>
          <a:xfrm>
            <a:off x="231560" y="4654804"/>
            <a:ext cx="8675367" cy="124904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-228600" algn="l" defTabSz="457200" rtl="0" eaLnBrk="1" latinLnBrk="0" hangingPunct="1"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Add opportunities here:</a:t>
            </a:r>
            <a:endParaRPr lang="en-US">
              <a:solidFill>
                <a:schemeClr val="bg1"/>
              </a:solidFill>
            </a:endParaRPr>
          </a:p>
          <a:p>
            <a:pPr marL="914400" lvl="1" indent="-457200">
              <a:buFont typeface="Wingdings" charset="2"/>
              <a:buChar char="q"/>
            </a:pPr>
            <a:r>
              <a:rPr lang="en-US">
                <a:solidFill>
                  <a:schemeClr val="bg1"/>
                </a:solidFill>
                <a:cs typeface="Arial"/>
              </a:rPr>
              <a:t>go.osu.edu/</a:t>
            </a:r>
            <a:r>
              <a:rPr lang="en-US" err="1">
                <a:solidFill>
                  <a:schemeClr val="bg1"/>
                </a:solidFill>
                <a:cs typeface="Arial"/>
              </a:rPr>
              <a:t>soebrainstorm</a:t>
            </a:r>
          </a:p>
        </p:txBody>
      </p:sp>
      <p:pic>
        <p:nvPicPr>
          <p:cNvPr id="3" name="Picture 6" descr="Qr code&#10;&#10;Description automatically generated">
            <a:extLst>
              <a:ext uri="{FF2B5EF4-FFF2-40B4-BE49-F238E27FC236}">
                <a16:creationId xmlns:a16="http://schemas.microsoft.com/office/drawing/2014/main" id="{6DD000AA-CAE7-4B58-826C-5592B026C0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019" y="3344524"/>
            <a:ext cx="2743200" cy="34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66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68633" y="1452701"/>
            <a:ext cx="8229600" cy="652703"/>
          </a:xfrm>
        </p:spPr>
        <p:txBody>
          <a:bodyPr lIns="91440" tIns="45720" rIns="91440" bIns="45720" anchor="t"/>
          <a:lstStyle/>
          <a:p>
            <a:r>
              <a:rPr lang="en-US"/>
              <a:t>Attendance!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  <p:pic>
        <p:nvPicPr>
          <p:cNvPr id="4" name="Picture 4" descr="Qr code&#10;&#10;Description automatically generated">
            <a:extLst>
              <a:ext uri="{FF2B5EF4-FFF2-40B4-BE49-F238E27FC236}">
                <a16:creationId xmlns:a16="http://schemas.microsoft.com/office/drawing/2014/main" id="{702BCFDB-9307-4F67-ACA5-3EFA289111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263" y="2108922"/>
            <a:ext cx="3480114" cy="433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823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0" y="2487556"/>
            <a:ext cx="9144000" cy="2407173"/>
          </a:xfrm>
        </p:spPr>
        <p:txBody>
          <a:bodyPr/>
          <a:lstStyle/>
          <a:p>
            <a:pPr algn="ctr"/>
            <a:r>
              <a:rPr lang="en-US" sz="4400" b="0">
                <a:solidFill>
                  <a:schemeClr val="tx1">
                    <a:lumMod val="65000"/>
                    <a:lumOff val="35000"/>
                  </a:schemeClr>
                </a:solidFill>
              </a:rPr>
              <a:t>Looking for opportunities? Visit</a:t>
            </a:r>
          </a:p>
          <a:p>
            <a:pPr algn="ctr"/>
            <a:r>
              <a:rPr lang="en-US" sz="4800" err="1"/>
              <a:t>go.osu.edu</a:t>
            </a:r>
            <a:r>
              <a:rPr lang="en-US" sz="4800"/>
              <a:t>/</a:t>
            </a:r>
            <a:r>
              <a:rPr lang="en-US" sz="4800" err="1"/>
              <a:t>SFLSpeakerSeries</a:t>
            </a:r>
            <a:endParaRPr lang="en-US" sz="540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0E51AB04-032C-4360-8530-DB81801488BD}"/>
              </a:ext>
            </a:extLst>
          </p:cNvPr>
          <p:cNvSpPr txBox="1">
            <a:spLocks/>
          </p:cNvSpPr>
          <p:nvPr/>
        </p:nvSpPr>
        <p:spPr>
          <a:xfrm>
            <a:off x="460312" y="1129582"/>
            <a:ext cx="8229600" cy="4984827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-228600" algn="l" defTabSz="457200" rtl="0" eaLnBrk="1" latinLnBrk="0" hangingPunct="1"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Program Planning</a:t>
            </a:r>
            <a:endParaRPr lang="en-US"/>
          </a:p>
          <a:p>
            <a:pPr marL="457200" indent="-457200">
              <a:buChar char="•"/>
            </a:pPr>
            <a:r>
              <a:rPr lang="en-US" sz="2800">
                <a:solidFill>
                  <a:schemeClr val="bg1"/>
                </a:solidFill>
                <a:cs typeface="Arial"/>
              </a:rPr>
              <a:t>Identify People: lead, assist in execution</a:t>
            </a:r>
          </a:p>
          <a:p>
            <a:pPr marL="457200" indent="-457200">
              <a:buChar char="•"/>
            </a:pPr>
            <a:r>
              <a:rPr lang="en-US" sz="2800">
                <a:solidFill>
                  <a:schemeClr val="bg1"/>
                </a:solidFill>
                <a:cs typeface="Arial"/>
              </a:rPr>
              <a:t>Title, Description, Date, Time, Location</a:t>
            </a:r>
          </a:p>
          <a:p>
            <a:pPr marL="457200" indent="-457200">
              <a:buChar char="•"/>
            </a:pPr>
            <a:r>
              <a:rPr lang="en-US" sz="2800">
                <a:solidFill>
                  <a:schemeClr val="bg1"/>
                </a:solidFill>
                <a:cs typeface="Arial"/>
              </a:rPr>
              <a:t>Estimated Attendance</a:t>
            </a:r>
          </a:p>
          <a:p>
            <a:pPr marL="457200" indent="-457200">
              <a:buChar char="•"/>
            </a:pPr>
            <a:r>
              <a:rPr lang="en-US" sz="2800">
                <a:solidFill>
                  <a:schemeClr val="bg1"/>
                </a:solidFill>
                <a:cs typeface="Arial"/>
              </a:rPr>
              <a:t>Estimated Cost</a:t>
            </a:r>
          </a:p>
          <a:p>
            <a:pPr marL="457200" indent="-457200">
              <a:buChar char="•"/>
            </a:pPr>
            <a:r>
              <a:rPr lang="en-US" sz="2800">
                <a:solidFill>
                  <a:schemeClr val="bg1"/>
                </a:solidFill>
                <a:cs typeface="Arial"/>
              </a:rPr>
              <a:t>What SOE category?</a:t>
            </a:r>
          </a:p>
          <a:p>
            <a:pPr marL="457200" indent="-457200">
              <a:buChar char="•"/>
            </a:pPr>
            <a:r>
              <a:rPr lang="en-US" sz="2800">
                <a:solidFill>
                  <a:schemeClr val="bg1"/>
                </a:solidFill>
                <a:cs typeface="Arial"/>
              </a:rPr>
              <a:t>Educational or community building?</a:t>
            </a:r>
          </a:p>
          <a:p>
            <a:pPr marL="914400" lvl="1" indent="-457200">
              <a:buChar char="•"/>
            </a:pPr>
            <a:r>
              <a:rPr lang="en-US" sz="2400">
                <a:solidFill>
                  <a:schemeClr val="bg1"/>
                </a:solidFill>
                <a:ea typeface="+mn-lt"/>
                <a:cs typeface="+mn-lt"/>
              </a:rPr>
              <a:t>If Educational, Learning Outcomes?</a:t>
            </a:r>
            <a:endParaRPr lang="en-US" sz="2400">
              <a:solidFill>
                <a:schemeClr val="bg1"/>
              </a:solidFill>
              <a:cs typeface="Arial"/>
            </a:endParaRPr>
          </a:p>
          <a:p>
            <a:pPr marL="457200" indent="-457200">
              <a:buChar char="•"/>
            </a:pPr>
            <a:r>
              <a:rPr lang="en-US" sz="2800">
                <a:solidFill>
                  <a:schemeClr val="bg1"/>
                </a:solidFill>
                <a:cs typeface="Arial"/>
              </a:rPr>
              <a:t>Register Event on SFL website</a:t>
            </a:r>
          </a:p>
          <a:p>
            <a:pPr marL="914400" lvl="1" indent="-457200">
              <a:buChar char="•"/>
            </a:pPr>
            <a:endParaRPr lang="en-US" sz="2400">
              <a:solidFill>
                <a:schemeClr val="bg1"/>
              </a:solidFill>
              <a:cs typeface="Arial"/>
            </a:endParaRPr>
          </a:p>
          <a:p>
            <a:pPr marL="457200"/>
            <a:endParaRPr lang="en-US" sz="2800">
              <a:solidFill>
                <a:schemeClr val="bg1"/>
              </a:solidFill>
              <a:cs typeface="Arial"/>
            </a:endParaRPr>
          </a:p>
          <a:p>
            <a:pPr algn="ctr"/>
            <a:endParaRPr lang="en-US" sz="28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8618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68633" y="1452701"/>
            <a:ext cx="8229600" cy="652703"/>
          </a:xfrm>
        </p:spPr>
        <p:txBody>
          <a:bodyPr lIns="91440" tIns="45720" rIns="91440" bIns="45720" anchor="t"/>
          <a:lstStyle/>
          <a:p>
            <a:r>
              <a:rPr lang="en-US"/>
              <a:t>Nominate Emerging Leaders for BGLI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  <p:pic>
        <p:nvPicPr>
          <p:cNvPr id="5" name="Picture 5" descr="Qr code&#10;&#10;Description automatically generated">
            <a:extLst>
              <a:ext uri="{FF2B5EF4-FFF2-40B4-BE49-F238E27FC236}">
                <a16:creationId xmlns:a16="http://schemas.microsoft.com/office/drawing/2014/main" id="{F528C319-6379-4F5C-A990-3D46D13BF2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158" y="2236829"/>
            <a:ext cx="3369683" cy="419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511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6"/>
          </p:nvPr>
        </p:nvSpPr>
        <p:spPr>
          <a:xfrm>
            <a:off x="0" y="2845985"/>
            <a:ext cx="9134838" cy="1223832"/>
          </a:xfrm>
        </p:spPr>
        <p:txBody>
          <a:bodyPr lIns="91440" tIns="45720" rIns="91440" bIns="45720" anchor="t"/>
          <a:lstStyle/>
          <a:p>
            <a:pPr algn="ctr"/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75682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336331" y="2165446"/>
            <a:ext cx="8471338" cy="3236871"/>
          </a:xfrm>
        </p:spPr>
        <p:txBody>
          <a:bodyPr/>
          <a:lstStyle/>
          <a:p>
            <a:pPr algn="ctr"/>
            <a:r>
              <a:rPr lang="en-US"/>
              <a:t>What questions about SOE do you 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468633" y="1452701"/>
            <a:ext cx="8229600" cy="4525963"/>
          </a:xfrm>
        </p:spPr>
        <p:txBody>
          <a:bodyPr/>
          <a:lstStyle/>
          <a:p>
            <a:r>
              <a:rPr lang="en-US"/>
              <a:t>What is SOE?</a:t>
            </a: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Standards of Excellence</a:t>
            </a: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Developed by SFL Task Force to improve the conditions of the SFL Community</a:t>
            </a: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Evolve over time to serve the unique needs of our members while upholding its original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</p:spTree>
    <p:extLst>
      <p:ext uri="{BB962C8B-B14F-4D97-AF65-F5344CB8AC3E}">
        <p14:creationId xmlns:p14="http://schemas.microsoft.com/office/powerpoint/2010/main" val="329315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>
          <a:xfrm>
            <a:off x="336331" y="2165446"/>
            <a:ext cx="8471338" cy="3236871"/>
          </a:xfrm>
        </p:spPr>
        <p:txBody>
          <a:bodyPr lIns="91440" tIns="45720" rIns="91440" bIns="45720" anchor="t"/>
          <a:lstStyle/>
          <a:p>
            <a:pPr algn="ctr"/>
            <a:r>
              <a:rPr lang="en-US"/>
              <a:t>What does SOE look like for 2022?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6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idx="4294967295"/>
          </p:nvPr>
        </p:nvSpPr>
        <p:spPr>
          <a:xfrm>
            <a:off x="216383" y="910951"/>
            <a:ext cx="8675367" cy="5710566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457200" indent="-457200">
              <a:buFont typeface="Wingdings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2/1: Chapter Goals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>
                <a:solidFill>
                  <a:schemeClr val="bg1"/>
                </a:solidFill>
              </a:rPr>
              <a:t>Member Development, Inclusive Excellence, Academics, Citizenship, Chapter Choice</a:t>
            </a:r>
            <a:endParaRPr lang="en-US" sz="2400">
              <a:solidFill>
                <a:schemeClr val="bg1"/>
              </a:solidFill>
              <a:cs typeface="Arial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2/1: Risk Management &amp; Harm Reduction Plan</a:t>
            </a:r>
            <a:endParaRPr lang="en-US" sz="2800">
              <a:solidFill>
                <a:schemeClr val="bg1"/>
              </a:solidFill>
              <a:cs typeface="Arial"/>
            </a:endParaRPr>
          </a:p>
          <a:p>
            <a:pPr marL="914400" lvl="1" indent="-457200">
              <a:buFont typeface="Wingdings" charset="2"/>
              <a:buChar char="q"/>
            </a:pPr>
            <a:r>
              <a:rPr lang="en-US" sz="2400">
                <a:solidFill>
                  <a:schemeClr val="bg1"/>
                </a:solidFill>
              </a:rPr>
              <a:t>Social Event Management/Alcohol &amp; Other Drugs, New Member Education/Hazing Prevention, Violence Prevention/Bystander Intervention, Chapter Choice</a:t>
            </a:r>
            <a:endParaRPr lang="en-US" sz="2400">
              <a:solidFill>
                <a:schemeClr val="bg1"/>
              </a:solidFill>
              <a:cs typeface="Arial"/>
            </a:endParaRPr>
          </a:p>
          <a:p>
            <a:pPr marL="457200" indent="-457200">
              <a:buFont typeface="Wingdings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Both are in your Chapter OneDrive folder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>
                <a:solidFill>
                  <a:schemeClr val="bg1"/>
                </a:solidFill>
                <a:cs typeface="Arial"/>
              </a:rPr>
              <a:t>If you don't have editing access, let us know!</a:t>
            </a:r>
          </a:p>
        </p:txBody>
      </p:sp>
    </p:spTree>
    <p:extLst>
      <p:ext uri="{BB962C8B-B14F-4D97-AF65-F5344CB8AC3E}">
        <p14:creationId xmlns:p14="http://schemas.microsoft.com/office/powerpoint/2010/main" val="77024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idx="4294967295"/>
          </p:nvPr>
        </p:nvSpPr>
        <p:spPr>
          <a:xfrm>
            <a:off x="216383" y="910951"/>
            <a:ext cx="8675367" cy="5710566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457200" indent="-457200">
              <a:buFont typeface="Wingdings" charset="2"/>
              <a:buChar char="q"/>
            </a:pPr>
            <a:r>
              <a:rPr lang="en-US" sz="2800" i="1">
                <a:solidFill>
                  <a:schemeClr val="bg1"/>
                </a:solidFill>
              </a:rPr>
              <a:t>Chapter</a:t>
            </a:r>
            <a:r>
              <a:rPr lang="en-US" sz="2800">
                <a:solidFill>
                  <a:schemeClr val="bg1"/>
                </a:solidFill>
              </a:rPr>
              <a:t> Officer report philanthropy dollars raised 7 days after event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800" i="1">
                <a:solidFill>
                  <a:schemeClr val="bg1"/>
                </a:solidFill>
              </a:rPr>
              <a:t>Individual</a:t>
            </a:r>
            <a:r>
              <a:rPr lang="en-US" sz="2800">
                <a:solidFill>
                  <a:schemeClr val="bg1"/>
                </a:solidFill>
              </a:rPr>
              <a:t> Monthly SFL Report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At least 5 hours of community service/member each semester</a:t>
            </a:r>
          </a:p>
          <a:p>
            <a:pPr marL="457200" indent="-457200">
              <a:buFont typeface="Wingdings" charset="2"/>
              <a:buChar char="q"/>
            </a:pPr>
            <a:r>
              <a:rPr lang="en-US" sz="2800">
                <a:solidFill>
                  <a:schemeClr val="bg1"/>
                </a:solidFill>
              </a:rPr>
              <a:t>Educational Programming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>
                <a:solidFill>
                  <a:schemeClr val="bg1"/>
                </a:solidFill>
              </a:rPr>
              <a:t>Member Development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>
                <a:solidFill>
                  <a:schemeClr val="bg1"/>
                </a:solidFill>
              </a:rPr>
              <a:t>Inclusive Excellence</a:t>
            </a:r>
          </a:p>
          <a:p>
            <a:pPr marL="914400" lvl="1" indent="-457200">
              <a:buFont typeface="Wingdings" charset="2"/>
              <a:buChar char="q"/>
            </a:pPr>
            <a:r>
              <a:rPr lang="en-US" sz="2400">
                <a:solidFill>
                  <a:schemeClr val="bg1"/>
                </a:solidFill>
              </a:rPr>
              <a:t>Risk Management &amp; Harm Reduction</a:t>
            </a:r>
          </a:p>
          <a:p>
            <a:pPr lvl="1"/>
            <a:endParaRPr lang="en-US" sz="2400">
              <a:solidFill>
                <a:schemeClr val="bg1"/>
              </a:solidFill>
            </a:endParaRPr>
          </a:p>
          <a:p>
            <a:pPr lvl="1"/>
            <a:r>
              <a:rPr lang="en-US" b="1">
                <a:solidFill>
                  <a:schemeClr val="bg1"/>
                </a:solidFill>
              </a:rPr>
              <a:t>85% Attendance Required for each goal area</a:t>
            </a:r>
            <a:endParaRPr lang="en-US" b="1">
              <a:solidFill>
                <a:schemeClr val="bg1"/>
              </a:solidFill>
              <a:cs typeface="Arial"/>
            </a:endParaRPr>
          </a:p>
          <a:p>
            <a:pPr marL="457200" indent="-457200">
              <a:buFont typeface="Wingdings" charset="2"/>
              <a:buChar char="q"/>
            </a:pPr>
            <a:endParaRPr lang="en-US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0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8" t="8831" r="8323" b="8881"/>
          <a:stretch/>
        </p:blipFill>
        <p:spPr>
          <a:xfrm>
            <a:off x="2813627" y="3139094"/>
            <a:ext cx="3539612" cy="3539612"/>
          </a:xfrm>
          <a:ln>
            <a:noFill/>
          </a:ln>
        </p:spPr>
      </p:pic>
      <p:sp>
        <p:nvSpPr>
          <p:cNvPr id="4" name="Content Placeholder 1"/>
          <p:cNvSpPr>
            <a:spLocks noGrp="1"/>
          </p:cNvSpPr>
          <p:nvPr>
            <p:ph idx="13"/>
          </p:nvPr>
        </p:nvSpPr>
        <p:spPr>
          <a:xfrm>
            <a:off x="468633" y="1255478"/>
            <a:ext cx="8229600" cy="4525963"/>
          </a:xfrm>
        </p:spPr>
        <p:txBody>
          <a:bodyPr vert="horz" lIns="91440" tIns="45720" rIns="91440" bIns="45720" anchor="t"/>
          <a:lstStyle/>
          <a:p>
            <a:r>
              <a:rPr lang="en-US">
                <a:solidFill>
                  <a:srgbClr val="BB0000"/>
                </a:solidFill>
              </a:rPr>
              <a:t>Chapter Philanthropy Dollars Report</a:t>
            </a:r>
          </a:p>
          <a:p>
            <a:pPr marL="457200" indent="-457200">
              <a:buFont typeface="Arial" charset="0"/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Aim to submit 7 days after event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b="1">
                <a:solidFill>
                  <a:srgbClr val="BB0000"/>
                </a:solidFill>
              </a:rPr>
              <a:t>go.osu.edu/</a:t>
            </a:r>
            <a:r>
              <a:rPr lang="en-US" b="1" err="1">
                <a:solidFill>
                  <a:srgbClr val="BB0000"/>
                </a:solidFill>
              </a:rPr>
              <a:t>SFLPhilanthropy</a:t>
            </a:r>
            <a:endParaRPr lang="en-US" b="1">
              <a:solidFill>
                <a:srgbClr val="BB0000"/>
              </a:solidFill>
            </a:endParaRPr>
          </a:p>
        </p:txBody>
      </p:sp>
      <p:sp>
        <p:nvSpPr>
          <p:cNvPr id="8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</p:spTree>
    <p:extLst>
      <p:ext uri="{BB962C8B-B14F-4D97-AF65-F5344CB8AC3E}">
        <p14:creationId xmlns:p14="http://schemas.microsoft.com/office/powerpoint/2010/main" val="2374092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3"/>
          </p:nvPr>
        </p:nvSpPr>
        <p:spPr>
          <a:xfrm>
            <a:off x="468633" y="1255478"/>
            <a:ext cx="8229600" cy="4525963"/>
          </a:xfrm>
        </p:spPr>
        <p:txBody>
          <a:bodyPr vert="horz" lIns="91440" tIns="45720" rIns="91440" bIns="45720" anchor="t"/>
          <a:lstStyle/>
          <a:p>
            <a:r>
              <a:rPr lang="en-US">
                <a:solidFill>
                  <a:srgbClr val="BB0000"/>
                </a:solidFill>
              </a:rPr>
              <a:t>Philanthropy vs. Service</a:t>
            </a:r>
          </a:p>
          <a:p>
            <a:pPr marL="457200" indent="-457200"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ea typeface="+mn-lt"/>
                <a:cs typeface="+mn-lt"/>
              </a:rPr>
              <a:t>Philanthropy: money &amp; products to support a charitable cause</a:t>
            </a:r>
          </a:p>
          <a:p>
            <a:pPr marL="457200" indent="-457200">
              <a:buChar char="•"/>
            </a:pP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Service: time &amp; efforts to support a charitable cause</a:t>
            </a:r>
          </a:p>
          <a:p>
            <a:endParaRPr lang="en-US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r>
              <a:rPr lang="en-US">
                <a:solidFill>
                  <a:srgbClr val="BB0000"/>
                </a:solidFill>
              </a:rPr>
              <a:t>Philanthropy Week</a:t>
            </a:r>
            <a:endParaRPr lang="en-US"/>
          </a:p>
        </p:txBody>
      </p:sp>
      <p:sp>
        <p:nvSpPr>
          <p:cNvPr id="8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en-US"/>
              <a:t>Sorority and Fraternity Life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03837"/>
      </p:ext>
    </p:extLst>
  </p:cSld>
  <p:clrMapOvr>
    <a:masterClrMapping/>
  </p:clrMapOvr>
</p:sld>
</file>

<file path=ppt/theme/theme1.xml><?xml version="1.0" encoding="utf-8"?>
<a:theme xmlns:a="http://schemas.openxmlformats.org/drawingml/2006/main" name="2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Application>Microsoft Office PowerPoint</Application>
  <PresentationFormat>On-screen Show (4:3)</PresentationFormat>
  <Slides>23</Slides>
  <Notes>23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2_Title Slide</vt:lpstr>
      <vt:lpstr>Content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OSU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Jacquie Aberegg</dc:creator>
  <cp:keywords/>
  <dc:description/>
  <cp:revision>1</cp:revision>
  <cp:lastPrinted>2021-10-12T21:43:55Z</cp:lastPrinted>
  <dcterms:created xsi:type="dcterms:W3CDTF">2013-05-24T18:55:25Z</dcterms:created>
  <dcterms:modified xsi:type="dcterms:W3CDTF">2022-01-26T23:24:04Z</dcterms:modified>
  <cp:category/>
</cp:coreProperties>
</file>